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40"/>
  </p:notesMasterIdLst>
  <p:handoutMasterIdLst>
    <p:handoutMasterId r:id="rId41"/>
  </p:handoutMasterIdLst>
  <p:sldIdLst>
    <p:sldId id="257" r:id="rId4"/>
    <p:sldId id="2047" r:id="rId5"/>
    <p:sldId id="2060" r:id="rId6"/>
    <p:sldId id="2059" r:id="rId7"/>
    <p:sldId id="2061" r:id="rId8"/>
    <p:sldId id="2016" r:id="rId9"/>
    <p:sldId id="2023" r:id="rId10"/>
    <p:sldId id="2024" r:id="rId11"/>
    <p:sldId id="2039" r:id="rId12"/>
    <p:sldId id="2042" r:id="rId13"/>
    <p:sldId id="2043" r:id="rId14"/>
    <p:sldId id="2026" r:id="rId15"/>
    <p:sldId id="2029" r:id="rId16"/>
    <p:sldId id="2033" r:id="rId17"/>
    <p:sldId id="2034" r:id="rId18"/>
    <p:sldId id="2038" r:id="rId19"/>
    <p:sldId id="2049" r:id="rId20"/>
    <p:sldId id="2054" r:id="rId21"/>
    <p:sldId id="2036" r:id="rId22"/>
    <p:sldId id="2037" r:id="rId23"/>
    <p:sldId id="2035" r:id="rId24"/>
    <p:sldId id="2045" r:id="rId25"/>
    <p:sldId id="2048" r:id="rId26"/>
    <p:sldId id="2046" r:id="rId27"/>
    <p:sldId id="2032" r:id="rId28"/>
    <p:sldId id="2051" r:id="rId29"/>
    <p:sldId id="2052" r:id="rId30"/>
    <p:sldId id="2044" r:id="rId31"/>
    <p:sldId id="2050" r:id="rId32"/>
    <p:sldId id="2058" r:id="rId33"/>
    <p:sldId id="2053" r:id="rId34"/>
    <p:sldId id="2055" r:id="rId35"/>
    <p:sldId id="2056" r:id="rId36"/>
    <p:sldId id="2057" r:id="rId37"/>
    <p:sldId id="2015" r:id="rId38"/>
    <p:sldId id="2022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Montserrat" panose="00000500000000000000" pitchFamily="2" charset="0"/>
      <p:regular r:id="rId51"/>
      <p:bold r:id="rId52"/>
      <p:italic r:id="rId53"/>
      <p:boldItalic r:id="rId54"/>
    </p:embeddedFont>
    <p:embeddedFont>
      <p:font typeface="Montserrat Light" panose="00000400000000000000" pitchFamily="2" charset="0"/>
      <p:regular r:id="rId55"/>
      <p: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24B5"/>
    <a:srgbClr val="006C3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9B621-5DDF-4C25-936F-7DA750C38BAB}" v="759" dt="2023-11-10T10:42:14.147"/>
    <p1510:client id="{E6A4EC3D-D401-441F-B6EF-1480EE2FCD3B}" v="339" dt="2023-11-10T16:28:12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1187" autoAdjust="0"/>
  </p:normalViewPr>
  <p:slideViewPr>
    <p:cSldViewPr snapToGrid="0">
      <p:cViewPr varScale="1">
        <p:scale>
          <a:sx n="103" d="100"/>
          <a:sy n="103" d="100"/>
        </p:scale>
        <p:origin x="360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microsoft.com/office/2015/10/relationships/revisionInfo" Target="revisionInfo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yron Vasileiadis" userId="b3fd5c9b1124108c" providerId="LiveId" clId="{E6A4EC3D-D401-441F-B6EF-1480EE2FCD3B}"/>
    <pc:docChg chg="undo custSel addSld delSld modSld sldOrd">
      <pc:chgData name="Vyron Vasileiadis" userId="b3fd5c9b1124108c" providerId="LiveId" clId="{E6A4EC3D-D401-441F-B6EF-1480EE2FCD3B}" dt="2023-11-10T16:28:48.720" v="708" actId="478"/>
      <pc:docMkLst>
        <pc:docMk/>
      </pc:docMkLst>
      <pc:sldChg chg="delSp mod delAnim">
        <pc:chgData name="Vyron Vasileiadis" userId="b3fd5c9b1124108c" providerId="LiveId" clId="{E6A4EC3D-D401-441F-B6EF-1480EE2FCD3B}" dt="2023-11-10T16:28:48.720" v="708" actId="478"/>
        <pc:sldMkLst>
          <pc:docMk/>
          <pc:sldMk cId="428525223" sldId="2037"/>
        </pc:sldMkLst>
        <pc:picChg chg="del">
          <ac:chgData name="Vyron Vasileiadis" userId="b3fd5c9b1124108c" providerId="LiveId" clId="{E6A4EC3D-D401-441F-B6EF-1480EE2FCD3B}" dt="2023-11-10T16:28:48.720" v="708" actId="478"/>
          <ac:picMkLst>
            <pc:docMk/>
            <pc:sldMk cId="428525223" sldId="2037"/>
            <ac:picMk id="10" creationId="{042F2D53-9BF5-4ECD-A51C-B35410EC0A93}"/>
          </ac:picMkLst>
        </pc:picChg>
      </pc:sldChg>
      <pc:sldChg chg="addSp modSp mod modAnim">
        <pc:chgData name="Vyron Vasileiadis" userId="b3fd5c9b1124108c" providerId="LiveId" clId="{E6A4EC3D-D401-441F-B6EF-1480EE2FCD3B}" dt="2023-11-10T16:19:25.639" v="333"/>
        <pc:sldMkLst>
          <pc:docMk/>
          <pc:sldMk cId="3414400465" sldId="2047"/>
        </pc:sldMkLst>
        <pc:spChg chg="add mod">
          <ac:chgData name="Vyron Vasileiadis" userId="b3fd5c9b1124108c" providerId="LiveId" clId="{E6A4EC3D-D401-441F-B6EF-1480EE2FCD3B}" dt="2023-11-10T16:17:38.822" v="323" actId="14100"/>
          <ac:spMkLst>
            <pc:docMk/>
            <pc:sldMk cId="3414400465" sldId="2047"/>
            <ac:spMk id="2" creationId="{35147B53-1A48-8607-426E-1ECEEFD4C6D7}"/>
          </ac:spMkLst>
        </pc:spChg>
        <pc:picChg chg="add mod">
          <ac:chgData name="Vyron Vasileiadis" userId="b3fd5c9b1124108c" providerId="LiveId" clId="{E6A4EC3D-D401-441F-B6EF-1480EE2FCD3B}" dt="2023-11-10T16:17:45.647" v="325" actId="1076"/>
          <ac:picMkLst>
            <pc:docMk/>
            <pc:sldMk cId="3414400465" sldId="2047"/>
            <ac:picMk id="5" creationId="{09399914-41A2-D5AC-50FE-A69C3570B97B}"/>
          </ac:picMkLst>
        </pc:picChg>
        <pc:picChg chg="add mod">
          <ac:chgData name="Vyron Vasileiadis" userId="b3fd5c9b1124108c" providerId="LiveId" clId="{E6A4EC3D-D401-441F-B6EF-1480EE2FCD3B}" dt="2023-11-10T16:17:55.426" v="328" actId="1076"/>
          <ac:picMkLst>
            <pc:docMk/>
            <pc:sldMk cId="3414400465" sldId="2047"/>
            <ac:picMk id="7" creationId="{0BD3B7B6-735B-6F12-DEDB-6E198AD9C9A3}"/>
          </ac:picMkLst>
        </pc:picChg>
        <pc:picChg chg="add mod">
          <ac:chgData name="Vyron Vasileiadis" userId="b3fd5c9b1124108c" providerId="LiveId" clId="{E6A4EC3D-D401-441F-B6EF-1480EE2FCD3B}" dt="2023-11-10T16:17:53.584" v="327" actId="14100"/>
          <ac:picMkLst>
            <pc:docMk/>
            <pc:sldMk cId="3414400465" sldId="2047"/>
            <ac:picMk id="9" creationId="{527516F0-61B3-E4B1-1F8B-B8D7B87DCBE0}"/>
          </ac:picMkLst>
        </pc:picChg>
      </pc:sldChg>
      <pc:sldChg chg="addSp delSp modSp mod delAnim modAnim">
        <pc:chgData name="Vyron Vasileiadis" userId="b3fd5c9b1124108c" providerId="LiveId" clId="{E6A4EC3D-D401-441F-B6EF-1480EE2FCD3B}" dt="2023-11-10T14:27:39.605" v="242" actId="1076"/>
        <pc:sldMkLst>
          <pc:docMk/>
          <pc:sldMk cId="231532268" sldId="2048"/>
        </pc:sldMkLst>
        <pc:spChg chg="add del">
          <ac:chgData name="Vyron Vasileiadis" userId="b3fd5c9b1124108c" providerId="LiveId" clId="{E6A4EC3D-D401-441F-B6EF-1480EE2FCD3B}" dt="2023-11-10T14:25:12.058" v="218" actId="22"/>
          <ac:spMkLst>
            <pc:docMk/>
            <pc:sldMk cId="231532268" sldId="2048"/>
            <ac:spMk id="8" creationId="{E5D7B44D-07E4-A341-7D54-92F917FCA89F}"/>
          </ac:spMkLst>
        </pc:spChg>
        <pc:spChg chg="add mod">
          <ac:chgData name="Vyron Vasileiadis" userId="b3fd5c9b1124108c" providerId="LiveId" clId="{E6A4EC3D-D401-441F-B6EF-1480EE2FCD3B}" dt="2023-11-10T14:25:54.367" v="228" actId="122"/>
          <ac:spMkLst>
            <pc:docMk/>
            <pc:sldMk cId="231532268" sldId="2048"/>
            <ac:spMk id="9" creationId="{D077ECAB-592D-9F5E-DD66-879F2F85B5D7}"/>
          </ac:spMkLst>
        </pc:spChg>
        <pc:spChg chg="add del mod">
          <ac:chgData name="Vyron Vasileiadis" userId="b3fd5c9b1124108c" providerId="LiveId" clId="{E6A4EC3D-D401-441F-B6EF-1480EE2FCD3B}" dt="2023-11-10T14:25:28.746" v="222" actId="478"/>
          <ac:spMkLst>
            <pc:docMk/>
            <pc:sldMk cId="231532268" sldId="2048"/>
            <ac:spMk id="10" creationId="{20FE0189-6D66-EF00-D31F-1724EC9A2485}"/>
          </ac:spMkLst>
        </pc:spChg>
        <pc:spChg chg="add mod">
          <ac:chgData name="Vyron Vasileiadis" userId="b3fd5c9b1124108c" providerId="LiveId" clId="{E6A4EC3D-D401-441F-B6EF-1480EE2FCD3B}" dt="2023-11-10T14:26:59.511" v="241" actId="1076"/>
          <ac:spMkLst>
            <pc:docMk/>
            <pc:sldMk cId="231532268" sldId="2048"/>
            <ac:spMk id="11" creationId="{88EC743E-26E9-3238-6054-4791B7E4F864}"/>
          </ac:spMkLst>
        </pc:spChg>
        <pc:spChg chg="add mod">
          <ac:chgData name="Vyron Vasileiadis" userId="b3fd5c9b1124108c" providerId="LiveId" clId="{E6A4EC3D-D401-441F-B6EF-1480EE2FCD3B}" dt="2023-11-10T14:27:39.605" v="242" actId="1076"/>
          <ac:spMkLst>
            <pc:docMk/>
            <pc:sldMk cId="231532268" sldId="2048"/>
            <ac:spMk id="12" creationId="{1A5699A6-3CAD-07D3-C8E2-1B9158BB0B8C}"/>
          </ac:spMkLst>
        </pc:spChg>
      </pc:sldChg>
      <pc:sldChg chg="modSp">
        <pc:chgData name="Vyron Vasileiadis" userId="b3fd5c9b1124108c" providerId="LiveId" clId="{E6A4EC3D-D401-441F-B6EF-1480EE2FCD3B}" dt="2023-11-10T13:48:04.052" v="26" actId="14826"/>
        <pc:sldMkLst>
          <pc:docMk/>
          <pc:sldMk cId="2037459337" sldId="2049"/>
        </pc:sldMkLst>
        <pc:picChg chg="mod">
          <ac:chgData name="Vyron Vasileiadis" userId="b3fd5c9b1124108c" providerId="LiveId" clId="{E6A4EC3D-D401-441F-B6EF-1480EE2FCD3B}" dt="2023-11-10T13:48:04.052" v="26" actId="14826"/>
          <ac:picMkLst>
            <pc:docMk/>
            <pc:sldMk cId="2037459337" sldId="2049"/>
            <ac:picMk id="5" creationId="{9AD2313A-4AEB-4B23-9279-C91B260CD298}"/>
          </ac:picMkLst>
        </pc:picChg>
      </pc:sldChg>
      <pc:sldChg chg="modSp mod">
        <pc:chgData name="Vyron Vasileiadis" userId="b3fd5c9b1124108c" providerId="LiveId" clId="{E6A4EC3D-D401-441F-B6EF-1480EE2FCD3B}" dt="2023-11-10T14:11:43.367" v="124" actId="1076"/>
        <pc:sldMkLst>
          <pc:docMk/>
          <pc:sldMk cId="4093421892" sldId="2053"/>
        </pc:sldMkLst>
        <pc:spChg chg="mod">
          <ac:chgData name="Vyron Vasileiadis" userId="b3fd5c9b1124108c" providerId="LiveId" clId="{E6A4EC3D-D401-441F-B6EF-1480EE2FCD3B}" dt="2023-11-10T13:43:55.929" v="7" actId="14100"/>
          <ac:spMkLst>
            <pc:docMk/>
            <pc:sldMk cId="4093421892" sldId="2053"/>
            <ac:spMk id="4" creationId="{CF37B114-3296-4095-AEB2-22164D0200A9}"/>
          </ac:spMkLst>
        </pc:spChg>
        <pc:picChg chg="mod">
          <ac:chgData name="Vyron Vasileiadis" userId="b3fd5c9b1124108c" providerId="LiveId" clId="{E6A4EC3D-D401-441F-B6EF-1480EE2FCD3B}" dt="2023-11-10T14:11:43.367" v="124" actId="1076"/>
          <ac:picMkLst>
            <pc:docMk/>
            <pc:sldMk cId="4093421892" sldId="2053"/>
            <ac:picMk id="8" creationId="{3232AAB5-0D04-67B5-11BC-3DF9EE8F603B}"/>
          </ac:picMkLst>
        </pc:picChg>
      </pc:sldChg>
      <pc:sldChg chg="modSp add mod">
        <pc:chgData name="Vyron Vasileiadis" userId="b3fd5c9b1124108c" providerId="LiveId" clId="{E6A4EC3D-D401-441F-B6EF-1480EE2FCD3B}" dt="2023-11-10T16:28:33.725" v="707" actId="20577"/>
        <pc:sldMkLst>
          <pc:docMk/>
          <pc:sldMk cId="59758425" sldId="2054"/>
        </pc:sldMkLst>
        <pc:spChg chg="mod">
          <ac:chgData name="Vyron Vasileiadis" userId="b3fd5c9b1124108c" providerId="LiveId" clId="{E6A4EC3D-D401-441F-B6EF-1480EE2FCD3B}" dt="2023-11-10T16:28:33.725" v="707" actId="20577"/>
          <ac:spMkLst>
            <pc:docMk/>
            <pc:sldMk cId="59758425" sldId="2054"/>
            <ac:spMk id="3" creationId="{7F8DCD05-095F-4021-8460-75395F746207}"/>
          </ac:spMkLst>
        </pc:spChg>
      </pc:sldChg>
      <pc:sldChg chg="addSp delSp modSp add del mod ord delAnim modAnim">
        <pc:chgData name="Vyron Vasileiadis" userId="b3fd5c9b1124108c" providerId="LiveId" clId="{E6A4EC3D-D401-441F-B6EF-1480EE2FCD3B}" dt="2023-11-10T13:46:47.284" v="24" actId="47"/>
        <pc:sldMkLst>
          <pc:docMk/>
          <pc:sldMk cId="157088573" sldId="2054"/>
        </pc:sldMkLst>
        <pc:picChg chg="add del mod">
          <ac:chgData name="Vyron Vasileiadis" userId="b3fd5c9b1124108c" providerId="LiveId" clId="{E6A4EC3D-D401-441F-B6EF-1480EE2FCD3B}" dt="2023-11-10T13:46:44.117" v="23" actId="478"/>
          <ac:picMkLst>
            <pc:docMk/>
            <pc:sldMk cId="157088573" sldId="2054"/>
            <ac:picMk id="2" creationId="{A08AF0FF-5942-FBDC-85FD-7A51FF6BF1FD}"/>
          </ac:picMkLst>
        </pc:picChg>
        <pc:picChg chg="del">
          <ac:chgData name="Vyron Vasileiadis" userId="b3fd5c9b1124108c" providerId="LiveId" clId="{E6A4EC3D-D401-441F-B6EF-1480EE2FCD3B}" dt="2023-11-10T13:46:07.650" v="19" actId="478"/>
          <ac:picMkLst>
            <pc:docMk/>
            <pc:sldMk cId="157088573" sldId="2054"/>
            <ac:picMk id="5" creationId="{9AD2313A-4AEB-4B23-9279-C91B260CD298}"/>
          </ac:picMkLst>
        </pc:picChg>
      </pc:sldChg>
      <pc:sldChg chg="addSp delSp modSp add mod delAnim modAnim">
        <pc:chgData name="Vyron Vasileiadis" userId="b3fd5c9b1124108c" providerId="LiveId" clId="{E6A4EC3D-D401-441F-B6EF-1480EE2FCD3B}" dt="2023-11-10T14:11:29.506" v="123" actId="20577"/>
        <pc:sldMkLst>
          <pc:docMk/>
          <pc:sldMk cId="2658057233" sldId="2055"/>
        </pc:sldMkLst>
        <pc:spChg chg="mod">
          <ac:chgData name="Vyron Vasileiadis" userId="b3fd5c9b1124108c" providerId="LiveId" clId="{E6A4EC3D-D401-441F-B6EF-1480EE2FCD3B}" dt="2023-11-10T14:11:29.506" v="123" actId="20577"/>
          <ac:spMkLst>
            <pc:docMk/>
            <pc:sldMk cId="2658057233" sldId="2055"/>
            <ac:spMk id="3" creationId="{7F8DCD05-095F-4021-8460-75395F746207}"/>
          </ac:spMkLst>
        </pc:spChg>
        <pc:spChg chg="del mod">
          <ac:chgData name="Vyron Vasileiadis" userId="b3fd5c9b1124108c" providerId="LiveId" clId="{E6A4EC3D-D401-441F-B6EF-1480EE2FCD3B}" dt="2023-11-10T13:58:11.825" v="34" actId="478"/>
          <ac:spMkLst>
            <pc:docMk/>
            <pc:sldMk cId="2658057233" sldId="2055"/>
            <ac:spMk id="4" creationId="{CF37B114-3296-4095-AEB2-22164D0200A9}"/>
          </ac:spMkLst>
        </pc:spChg>
        <pc:spChg chg="add mod">
          <ac:chgData name="Vyron Vasileiadis" userId="b3fd5c9b1124108c" providerId="LiveId" clId="{E6A4EC3D-D401-441F-B6EF-1480EE2FCD3B}" dt="2023-11-10T13:59:29.392" v="47" actId="255"/>
          <ac:spMkLst>
            <pc:docMk/>
            <pc:sldMk cId="2658057233" sldId="2055"/>
            <ac:spMk id="6" creationId="{E58009FC-347B-EE5D-53C3-13B32DEC5A4D}"/>
          </ac:spMkLst>
        </pc:spChg>
        <pc:spChg chg="add del">
          <ac:chgData name="Vyron Vasileiadis" userId="b3fd5c9b1124108c" providerId="LiveId" clId="{E6A4EC3D-D401-441F-B6EF-1480EE2FCD3B}" dt="2023-11-10T14:11:09.253" v="109" actId="22"/>
          <ac:spMkLst>
            <pc:docMk/>
            <pc:sldMk cId="2658057233" sldId="2055"/>
            <ac:spMk id="9" creationId="{8D85DA53-E095-377B-98F2-D606EFF5E48E}"/>
          </ac:spMkLst>
        </pc:spChg>
        <pc:picChg chg="add mod">
          <ac:chgData name="Vyron Vasileiadis" userId="b3fd5c9b1124108c" providerId="LiveId" clId="{E6A4EC3D-D401-441F-B6EF-1480EE2FCD3B}" dt="2023-11-10T14:01:01.045" v="63" actId="1076"/>
          <ac:picMkLst>
            <pc:docMk/>
            <pc:sldMk cId="2658057233" sldId="2055"/>
            <ac:picMk id="2" creationId="{036AAFA9-3BFE-C6F2-30D3-4955852CA42A}"/>
          </ac:picMkLst>
        </pc:picChg>
        <pc:picChg chg="add mod">
          <ac:chgData name="Vyron Vasileiadis" userId="b3fd5c9b1124108c" providerId="LiveId" clId="{E6A4EC3D-D401-441F-B6EF-1480EE2FCD3B}" dt="2023-11-10T13:59:09.584" v="45" actId="1076"/>
          <ac:picMkLst>
            <pc:docMk/>
            <pc:sldMk cId="2658057233" sldId="2055"/>
            <ac:picMk id="5" creationId="{BABD2274-2ADF-5027-177C-E73DE159681E}"/>
          </ac:picMkLst>
        </pc:picChg>
        <pc:picChg chg="del">
          <ac:chgData name="Vyron Vasileiadis" userId="b3fd5c9b1124108c" providerId="LiveId" clId="{E6A4EC3D-D401-441F-B6EF-1480EE2FCD3B}" dt="2023-11-10T13:58:03.412" v="29" actId="478"/>
          <ac:picMkLst>
            <pc:docMk/>
            <pc:sldMk cId="2658057233" sldId="2055"/>
            <ac:picMk id="8" creationId="{3232AAB5-0D04-67B5-11BC-3DF9EE8F603B}"/>
          </ac:picMkLst>
        </pc:picChg>
      </pc:sldChg>
      <pc:sldChg chg="addSp delSp modSp add mod delAnim modAnim">
        <pc:chgData name="Vyron Vasileiadis" userId="b3fd5c9b1124108c" providerId="LiveId" clId="{E6A4EC3D-D401-441F-B6EF-1480EE2FCD3B}" dt="2023-11-10T14:10:20.402" v="102" actId="20577"/>
        <pc:sldMkLst>
          <pc:docMk/>
          <pc:sldMk cId="1612068899" sldId="2056"/>
        </pc:sldMkLst>
        <pc:spChg chg="mod">
          <ac:chgData name="Vyron Vasileiadis" userId="b3fd5c9b1124108c" providerId="LiveId" clId="{E6A4EC3D-D401-441F-B6EF-1480EE2FCD3B}" dt="2023-11-10T14:10:20.402" v="102" actId="20577"/>
          <ac:spMkLst>
            <pc:docMk/>
            <pc:sldMk cId="1612068899" sldId="2056"/>
            <ac:spMk id="3" creationId="{7F8DCD05-095F-4021-8460-75395F746207}"/>
          </ac:spMkLst>
        </pc:spChg>
        <pc:spChg chg="del">
          <ac:chgData name="Vyron Vasileiadis" userId="b3fd5c9b1124108c" providerId="LiveId" clId="{E6A4EC3D-D401-441F-B6EF-1480EE2FCD3B}" dt="2023-11-10T13:59:54.946" v="49" actId="478"/>
          <ac:spMkLst>
            <pc:docMk/>
            <pc:sldMk cId="1612068899" sldId="2056"/>
            <ac:spMk id="4" creationId="{CF37B114-3296-4095-AEB2-22164D0200A9}"/>
          </ac:spMkLst>
        </pc:spChg>
        <pc:spChg chg="add mod">
          <ac:chgData name="Vyron Vasileiadis" userId="b3fd5c9b1124108c" providerId="LiveId" clId="{E6A4EC3D-D401-441F-B6EF-1480EE2FCD3B}" dt="2023-11-10T14:00:22.611" v="55" actId="14100"/>
          <ac:spMkLst>
            <pc:docMk/>
            <pc:sldMk cId="1612068899" sldId="2056"/>
            <ac:spMk id="6" creationId="{C087025D-F08A-CA05-E76B-58375449345C}"/>
          </ac:spMkLst>
        </pc:spChg>
        <pc:picChg chg="add mod">
          <ac:chgData name="Vyron Vasileiadis" userId="b3fd5c9b1124108c" providerId="LiveId" clId="{E6A4EC3D-D401-441F-B6EF-1480EE2FCD3B}" dt="2023-11-10T14:00:03.775" v="52" actId="1076"/>
          <ac:picMkLst>
            <pc:docMk/>
            <pc:sldMk cId="1612068899" sldId="2056"/>
            <ac:picMk id="2" creationId="{EE1F3F2A-74F8-611B-7FE1-8F9E4E6DBEBB}"/>
          </ac:picMkLst>
        </pc:picChg>
        <pc:picChg chg="del">
          <ac:chgData name="Vyron Vasileiadis" userId="b3fd5c9b1124108c" providerId="LiveId" clId="{E6A4EC3D-D401-441F-B6EF-1480EE2FCD3B}" dt="2023-11-10T13:59:53.845" v="48" actId="478"/>
          <ac:picMkLst>
            <pc:docMk/>
            <pc:sldMk cId="1612068899" sldId="2056"/>
            <ac:picMk id="8" creationId="{3232AAB5-0D04-67B5-11BC-3DF9EE8F603B}"/>
          </ac:picMkLst>
        </pc:picChg>
      </pc:sldChg>
      <pc:sldChg chg="addSp delSp modSp add mod delAnim modAnim">
        <pc:chgData name="Vyron Vasileiadis" userId="b3fd5c9b1124108c" providerId="LiveId" clId="{E6A4EC3D-D401-441F-B6EF-1480EE2FCD3B}" dt="2023-11-10T14:10:37.021" v="105" actId="14100"/>
        <pc:sldMkLst>
          <pc:docMk/>
          <pc:sldMk cId="1117581512" sldId="2057"/>
        </pc:sldMkLst>
        <pc:spChg chg="mod">
          <ac:chgData name="Vyron Vasileiadis" userId="b3fd5c9b1124108c" providerId="LiveId" clId="{E6A4EC3D-D401-441F-B6EF-1480EE2FCD3B}" dt="2023-11-10T14:10:37.021" v="105" actId="14100"/>
          <ac:spMkLst>
            <pc:docMk/>
            <pc:sldMk cId="1117581512" sldId="2057"/>
            <ac:spMk id="3" creationId="{7F8DCD05-095F-4021-8460-75395F746207}"/>
          </ac:spMkLst>
        </pc:spChg>
        <pc:spChg chg="add del">
          <ac:chgData name="Vyron Vasileiadis" userId="b3fd5c9b1124108c" providerId="LiveId" clId="{E6A4EC3D-D401-441F-B6EF-1480EE2FCD3B}" dt="2023-11-10T14:09:50.401" v="80" actId="22"/>
          <ac:spMkLst>
            <pc:docMk/>
            <pc:sldMk cId="1117581512" sldId="2057"/>
            <ac:spMk id="5" creationId="{E4328A6A-8411-BBF2-C0DE-0055E6D9AC94}"/>
          </ac:spMkLst>
        </pc:spChg>
        <pc:spChg chg="mod">
          <ac:chgData name="Vyron Vasileiadis" userId="b3fd5c9b1124108c" providerId="LiveId" clId="{E6A4EC3D-D401-441F-B6EF-1480EE2FCD3B}" dt="2023-11-10T14:02:10.860" v="71" actId="255"/>
          <ac:spMkLst>
            <pc:docMk/>
            <pc:sldMk cId="1117581512" sldId="2057"/>
            <ac:spMk id="6" creationId="{C087025D-F08A-CA05-E76B-58375449345C}"/>
          </ac:spMkLst>
        </pc:spChg>
        <pc:spChg chg="add del">
          <ac:chgData name="Vyron Vasileiadis" userId="b3fd5c9b1124108c" providerId="LiveId" clId="{E6A4EC3D-D401-441F-B6EF-1480EE2FCD3B}" dt="2023-11-10T14:09:57.138" v="83" actId="22"/>
          <ac:spMkLst>
            <pc:docMk/>
            <pc:sldMk cId="1117581512" sldId="2057"/>
            <ac:spMk id="8" creationId="{B0CE7109-3DCA-722C-7B3E-DD3A3428A835}"/>
          </ac:spMkLst>
        </pc:spChg>
        <pc:picChg chg="del">
          <ac:chgData name="Vyron Vasileiadis" userId="b3fd5c9b1124108c" providerId="LiveId" clId="{E6A4EC3D-D401-441F-B6EF-1480EE2FCD3B}" dt="2023-11-10T14:01:50.341" v="68" actId="478"/>
          <ac:picMkLst>
            <pc:docMk/>
            <pc:sldMk cId="1117581512" sldId="2057"/>
            <ac:picMk id="2" creationId="{EE1F3F2A-74F8-611B-7FE1-8F9E4E6DBEBB}"/>
          </ac:picMkLst>
        </pc:picChg>
      </pc:sldChg>
      <pc:sldChg chg="modSp add mod ord">
        <pc:chgData name="Vyron Vasileiadis" userId="b3fd5c9b1124108c" providerId="LiveId" clId="{E6A4EC3D-D401-441F-B6EF-1480EE2FCD3B}" dt="2023-11-10T14:12:08.058" v="174" actId="20577"/>
        <pc:sldMkLst>
          <pc:docMk/>
          <pc:sldMk cId="3254015486" sldId="2058"/>
        </pc:sldMkLst>
        <pc:spChg chg="mod">
          <ac:chgData name="Vyron Vasileiadis" userId="b3fd5c9b1124108c" providerId="LiveId" clId="{E6A4EC3D-D401-441F-B6EF-1480EE2FCD3B}" dt="2023-11-10T14:12:08.058" v="174" actId="20577"/>
          <ac:spMkLst>
            <pc:docMk/>
            <pc:sldMk cId="3254015486" sldId="2058"/>
            <ac:spMk id="2" creationId="{029FE3FC-D1E2-764E-8278-BB37780282A6}"/>
          </ac:spMkLst>
        </pc:spChg>
      </pc:sldChg>
      <pc:sldChg chg="addSp modSp add mod ord modAnim">
        <pc:chgData name="Vyron Vasileiadis" userId="b3fd5c9b1124108c" providerId="LiveId" clId="{E6A4EC3D-D401-441F-B6EF-1480EE2FCD3B}" dt="2023-11-10T16:28:12.689" v="668"/>
        <pc:sldMkLst>
          <pc:docMk/>
          <pc:sldMk cId="3616485816" sldId="2059"/>
        </pc:sldMkLst>
        <pc:spChg chg="mod">
          <ac:chgData name="Vyron Vasileiadis" userId="b3fd5c9b1124108c" providerId="LiveId" clId="{E6A4EC3D-D401-441F-B6EF-1480EE2FCD3B}" dt="2023-11-10T16:24:49.330" v="581" actId="20577"/>
          <ac:spMkLst>
            <pc:docMk/>
            <pc:sldMk cId="3616485816" sldId="2059"/>
            <ac:spMk id="2" creationId="{029FE3FC-D1E2-764E-8278-BB37780282A6}"/>
          </ac:spMkLst>
        </pc:spChg>
        <pc:spChg chg="add mod">
          <ac:chgData name="Vyron Vasileiadis" userId="b3fd5c9b1124108c" providerId="LiveId" clId="{E6A4EC3D-D401-441F-B6EF-1480EE2FCD3B}" dt="2023-11-10T16:27:48.305" v="667" actId="20577"/>
          <ac:spMkLst>
            <pc:docMk/>
            <pc:sldMk cId="3616485816" sldId="2059"/>
            <ac:spMk id="3" creationId="{278C629B-9D52-EA57-670D-42D963C774E3}"/>
          </ac:spMkLst>
        </pc:spChg>
      </pc:sldChg>
      <pc:sldChg chg="add del">
        <pc:chgData name="Vyron Vasileiadis" userId="b3fd5c9b1124108c" providerId="LiveId" clId="{E6A4EC3D-D401-441F-B6EF-1480EE2FCD3B}" dt="2023-11-10T14:19:31.529" v="216" actId="47"/>
        <pc:sldMkLst>
          <pc:docMk/>
          <pc:sldMk cId="482108604" sldId="2060"/>
        </pc:sldMkLst>
      </pc:sldChg>
      <pc:sldChg chg="addSp delSp modSp add mod ord delAnim">
        <pc:chgData name="Vyron Vasileiadis" userId="b3fd5c9b1124108c" providerId="LiveId" clId="{E6A4EC3D-D401-441F-B6EF-1480EE2FCD3B}" dt="2023-11-10T16:23:44.484" v="530" actId="20577"/>
        <pc:sldMkLst>
          <pc:docMk/>
          <pc:sldMk cId="943765539" sldId="2060"/>
        </pc:sldMkLst>
        <pc:spChg chg="mod">
          <ac:chgData name="Vyron Vasileiadis" userId="b3fd5c9b1124108c" providerId="LiveId" clId="{E6A4EC3D-D401-441F-B6EF-1480EE2FCD3B}" dt="2023-11-10T16:23:44.484" v="530" actId="20577"/>
          <ac:spMkLst>
            <pc:docMk/>
            <pc:sldMk cId="943765539" sldId="2060"/>
            <ac:spMk id="3" creationId="{7F8DCD05-095F-4021-8460-75395F746207}"/>
          </ac:spMkLst>
        </pc:spChg>
        <pc:spChg chg="del">
          <ac:chgData name="Vyron Vasileiadis" userId="b3fd5c9b1124108c" providerId="LiveId" clId="{E6A4EC3D-D401-441F-B6EF-1480EE2FCD3B}" dt="2023-11-10T16:23:17.480" v="501" actId="478"/>
          <ac:spMkLst>
            <pc:docMk/>
            <pc:sldMk cId="943765539" sldId="2060"/>
            <ac:spMk id="13" creationId="{26B4516E-41EB-4765-99E7-258D13CA0CD5}"/>
          </ac:spMkLst>
        </pc:spChg>
        <pc:spChg chg="mod">
          <ac:chgData name="Vyron Vasileiadis" userId="b3fd5c9b1124108c" providerId="LiveId" clId="{E6A4EC3D-D401-441F-B6EF-1480EE2FCD3B}" dt="2023-11-10T16:22:57.441" v="495" actId="255"/>
          <ac:spMkLst>
            <pc:docMk/>
            <pc:sldMk cId="943765539" sldId="2060"/>
            <ac:spMk id="18" creationId="{00000000-0000-0000-0000-000000000000}"/>
          </ac:spMkLst>
        </pc:spChg>
        <pc:spChg chg="del">
          <ac:chgData name="Vyron Vasileiadis" userId="b3fd5c9b1124108c" providerId="LiveId" clId="{E6A4EC3D-D401-441F-B6EF-1480EE2FCD3B}" dt="2023-11-10T16:23:10.775" v="498" actId="478"/>
          <ac:spMkLst>
            <pc:docMk/>
            <pc:sldMk cId="943765539" sldId="2060"/>
            <ac:spMk id="19" creationId="{00000000-0000-0000-0000-000000000000}"/>
          </ac:spMkLst>
        </pc:spChg>
        <pc:spChg chg="mod">
          <ac:chgData name="Vyron Vasileiadis" userId="b3fd5c9b1124108c" providerId="LiveId" clId="{E6A4EC3D-D401-441F-B6EF-1480EE2FCD3B}" dt="2023-11-10T16:23:02.047" v="496" actId="255"/>
          <ac:spMkLst>
            <pc:docMk/>
            <pc:sldMk cId="943765539" sldId="2060"/>
            <ac:spMk id="20" creationId="{00000000-0000-0000-0000-000000000000}"/>
          </ac:spMkLst>
        </pc:spChg>
        <pc:spChg chg="mod">
          <ac:chgData name="Vyron Vasileiadis" userId="b3fd5c9b1124108c" providerId="LiveId" clId="{E6A4EC3D-D401-441F-B6EF-1480EE2FCD3B}" dt="2023-11-10T16:23:06.681" v="497" actId="255"/>
          <ac:spMkLst>
            <pc:docMk/>
            <pc:sldMk cId="943765539" sldId="2060"/>
            <ac:spMk id="22" creationId="{00000000-0000-0000-0000-000000000000}"/>
          </ac:spMkLst>
        </pc:spChg>
        <pc:spChg chg="del mod">
          <ac:chgData name="Vyron Vasileiadis" userId="b3fd5c9b1124108c" providerId="LiveId" clId="{E6A4EC3D-D401-441F-B6EF-1480EE2FCD3B}" dt="2023-11-10T16:23:26.179" v="502" actId="478"/>
          <ac:spMkLst>
            <pc:docMk/>
            <pc:sldMk cId="943765539" sldId="2060"/>
            <ac:spMk id="24" creationId="{00000000-0000-0000-0000-000000000000}"/>
          </ac:spMkLst>
        </pc:spChg>
        <pc:spChg chg="del">
          <ac:chgData name="Vyron Vasileiadis" userId="b3fd5c9b1124108c" providerId="LiveId" clId="{E6A4EC3D-D401-441F-B6EF-1480EE2FCD3B}" dt="2023-11-10T16:23:14.959" v="500" actId="478"/>
          <ac:spMkLst>
            <pc:docMk/>
            <pc:sldMk cId="943765539" sldId="2060"/>
            <ac:spMk id="25" creationId="{00000000-0000-0000-0000-000000000000}"/>
          </ac:spMkLst>
        </pc:spChg>
        <pc:spChg chg="del">
          <ac:chgData name="Vyron Vasileiadis" userId="b3fd5c9b1124108c" providerId="LiveId" clId="{E6A4EC3D-D401-441F-B6EF-1480EE2FCD3B}" dt="2023-11-10T16:23:12.482" v="499" actId="478"/>
          <ac:spMkLst>
            <pc:docMk/>
            <pc:sldMk cId="943765539" sldId="2060"/>
            <ac:spMk id="27" creationId="{00000000-0000-0000-0000-000000000000}"/>
          </ac:spMkLst>
        </pc:spChg>
        <pc:picChg chg="add del mod">
          <ac:chgData name="Vyron Vasileiadis" userId="b3fd5c9b1124108c" providerId="LiveId" clId="{E6A4EC3D-D401-441F-B6EF-1480EE2FCD3B}" dt="2023-11-10T16:22:13.559" v="494" actId="478"/>
          <ac:picMkLst>
            <pc:docMk/>
            <pc:sldMk cId="943765539" sldId="2060"/>
            <ac:picMk id="4" creationId="{AB2BF08D-6BC4-010A-F527-08421C6E62D1}"/>
          </ac:picMkLst>
        </pc:picChg>
      </pc:sldChg>
      <pc:sldChg chg="add ord">
        <pc:chgData name="Vyron Vasileiadis" userId="b3fd5c9b1124108c" providerId="LiveId" clId="{E6A4EC3D-D401-441F-B6EF-1480EE2FCD3B}" dt="2023-11-10T16:24:11.309" v="533"/>
        <pc:sldMkLst>
          <pc:docMk/>
          <pc:sldMk cId="648457380" sldId="2061"/>
        </pc:sldMkLst>
      </pc:sldChg>
    </pc:docChg>
  </pc:docChgLst>
  <pc:docChgLst>
    <pc:chgData name="Vyron Vasileiadis" userId="b3fd5c9b1124108c" providerId="LiveId" clId="{ADE744D2-D543-4C4C-AF81-64CF1E87C863}"/>
    <pc:docChg chg="custSel addSld delSld modSld sldOrd">
      <pc:chgData name="Vyron Vasileiadis" userId="b3fd5c9b1124108c" providerId="LiveId" clId="{ADE744D2-D543-4C4C-AF81-64CF1E87C863}" dt="2021-04-17T09:59:34.671" v="31"/>
      <pc:docMkLst>
        <pc:docMk/>
      </pc:docMkLst>
      <pc:sldChg chg="delSp modSp add del mod setBg modShow">
        <pc:chgData name="Vyron Vasileiadis" userId="b3fd5c9b1124108c" providerId="LiveId" clId="{ADE744D2-D543-4C4C-AF81-64CF1E87C863}" dt="2021-04-17T09:57:32.782" v="30" actId="729"/>
        <pc:sldMkLst>
          <pc:docMk/>
          <pc:sldMk cId="127449044" sldId="259"/>
        </pc:sldMkLst>
        <pc:spChg chg="del mod">
          <ac:chgData name="Vyron Vasileiadis" userId="b3fd5c9b1124108c" providerId="LiveId" clId="{ADE744D2-D543-4C4C-AF81-64CF1E87C863}" dt="2021-04-16T21:18:31.387" v="16" actId="478"/>
          <ac:spMkLst>
            <pc:docMk/>
            <pc:sldMk cId="127449044" sldId="259"/>
            <ac:spMk id="22" creationId="{9C45B099-7BD4-4CB6-B899-663AB3C31579}"/>
          </ac:spMkLst>
        </pc:spChg>
      </pc:sldChg>
      <pc:sldChg chg="ord">
        <pc:chgData name="Vyron Vasileiadis" userId="b3fd5c9b1124108c" providerId="LiveId" clId="{ADE744D2-D543-4C4C-AF81-64CF1E87C863}" dt="2021-04-16T21:21:01.120" v="22"/>
        <pc:sldMkLst>
          <pc:docMk/>
          <pc:sldMk cId="1138217056" sldId="263"/>
        </pc:sldMkLst>
      </pc:sldChg>
      <pc:sldChg chg="add">
        <pc:chgData name="Vyron Vasileiadis" userId="b3fd5c9b1124108c" providerId="LiveId" clId="{ADE744D2-D543-4C4C-AF81-64CF1E87C863}" dt="2021-04-17T09:59:34.671" v="31"/>
        <pc:sldMkLst>
          <pc:docMk/>
          <pc:sldMk cId="681515100" sldId="1467"/>
        </pc:sldMkLst>
      </pc:sldChg>
      <pc:sldChg chg="add mod modShow">
        <pc:chgData name="Vyron Vasileiadis" userId="b3fd5c9b1124108c" providerId="LiveId" clId="{ADE744D2-D543-4C4C-AF81-64CF1E87C863}" dt="2021-04-17T09:57:28.710" v="29" actId="729"/>
        <pc:sldMkLst>
          <pc:docMk/>
          <pc:sldMk cId="2080074364" sldId="1483"/>
        </pc:sldMkLst>
      </pc:sldChg>
      <pc:sldChg chg="del">
        <pc:chgData name="Vyron Vasileiadis" userId="b3fd5c9b1124108c" providerId="LiveId" clId="{ADE744D2-D543-4C4C-AF81-64CF1E87C863}" dt="2021-04-16T10:20:34.591" v="0" actId="47"/>
        <pc:sldMkLst>
          <pc:docMk/>
          <pc:sldMk cId="4111708015" sldId="2013"/>
        </pc:sldMkLst>
      </pc:sldChg>
      <pc:sldChg chg="ord">
        <pc:chgData name="Vyron Vasileiadis" userId="b3fd5c9b1124108c" providerId="LiveId" clId="{ADE744D2-D543-4C4C-AF81-64CF1E87C863}" dt="2021-04-17T07:16:40.445" v="24"/>
        <pc:sldMkLst>
          <pc:docMk/>
          <pc:sldMk cId="2543163430" sldId="2015"/>
        </pc:sldMkLst>
      </pc:sldChg>
      <pc:sldMasterChg chg="delSldLayout">
        <pc:chgData name="Vyron Vasileiadis" userId="b3fd5c9b1124108c" providerId="LiveId" clId="{ADE744D2-D543-4C4C-AF81-64CF1E87C863}" dt="2021-04-16T21:20:00.238" v="17" actId="47"/>
        <pc:sldMasterMkLst>
          <pc:docMk/>
          <pc:sldMasterMk cId="2691677774" sldId="2147483688"/>
        </pc:sldMasterMkLst>
        <pc:sldLayoutChg chg="del">
          <pc:chgData name="Vyron Vasileiadis" userId="b3fd5c9b1124108c" providerId="LiveId" clId="{ADE744D2-D543-4C4C-AF81-64CF1E87C863}" dt="2021-04-16T21:20:00.238" v="17" actId="47"/>
          <pc:sldLayoutMkLst>
            <pc:docMk/>
            <pc:sldMasterMk cId="2691677774" sldId="2147483688"/>
            <pc:sldLayoutMk cId="1806241944" sldId="2147483706"/>
          </pc:sldLayoutMkLst>
        </pc:sldLayoutChg>
      </pc:sldMasterChg>
    </pc:docChg>
  </pc:docChgLst>
  <pc:docChgLst>
    <pc:chgData name="Vyron Vasileiadis" userId="b3fd5c9b1124108c" providerId="LiveId" clId="{8A99B621-5DDF-4C25-936F-7DA750C38BAB}"/>
    <pc:docChg chg="undo custSel addSld delSld modSld sldOrd">
      <pc:chgData name="Vyron Vasileiadis" userId="b3fd5c9b1124108c" providerId="LiveId" clId="{8A99B621-5DDF-4C25-936F-7DA750C38BAB}" dt="2023-11-10T10:42:14.147" v="1074"/>
      <pc:docMkLst>
        <pc:docMk/>
      </pc:docMkLst>
      <pc:sldChg chg="modSp mod">
        <pc:chgData name="Vyron Vasileiadis" userId="b3fd5c9b1124108c" providerId="LiveId" clId="{8A99B621-5DDF-4C25-936F-7DA750C38BAB}" dt="2023-11-03T10:08:55.876" v="63" actId="20577"/>
        <pc:sldMkLst>
          <pc:docMk/>
          <pc:sldMk cId="3852120625" sldId="257"/>
        </pc:sldMkLst>
        <pc:spChg chg="mod">
          <ac:chgData name="Vyron Vasileiadis" userId="b3fd5c9b1124108c" providerId="LiveId" clId="{8A99B621-5DDF-4C25-936F-7DA750C38BAB}" dt="2023-11-03T10:07:43.540" v="35" actId="20577"/>
          <ac:spMkLst>
            <pc:docMk/>
            <pc:sldMk cId="3852120625" sldId="257"/>
            <ac:spMk id="2" creationId="{096FE8AF-C54E-8B47-969A-459B511062AA}"/>
          </ac:spMkLst>
        </pc:spChg>
        <pc:spChg chg="mod">
          <ac:chgData name="Vyron Vasileiadis" userId="b3fd5c9b1124108c" providerId="LiveId" clId="{8A99B621-5DDF-4C25-936F-7DA750C38BAB}" dt="2023-11-03T10:08:55.876" v="63" actId="20577"/>
          <ac:spMkLst>
            <pc:docMk/>
            <pc:sldMk cId="3852120625" sldId="257"/>
            <ac:spMk id="3" creationId="{0783A175-10B8-0B47-A3ED-FDEB68569CA0}"/>
          </ac:spMkLst>
        </pc:spChg>
      </pc:sldChg>
      <pc:sldChg chg="del">
        <pc:chgData name="Vyron Vasileiadis" userId="b3fd5c9b1124108c" providerId="LiveId" clId="{8A99B621-5DDF-4C25-936F-7DA750C38BAB}" dt="2023-11-03T13:08:32.779" v="334" actId="47"/>
        <pc:sldMkLst>
          <pc:docMk/>
          <pc:sldMk cId="127449044" sldId="259"/>
        </pc:sldMkLst>
      </pc:sldChg>
      <pc:sldChg chg="del">
        <pc:chgData name="Vyron Vasileiadis" userId="b3fd5c9b1124108c" providerId="LiveId" clId="{8A99B621-5DDF-4C25-936F-7DA750C38BAB}" dt="2023-11-10T10:27:54.935" v="974" actId="47"/>
        <pc:sldMkLst>
          <pc:docMk/>
          <pc:sldMk cId="1138217056" sldId="263"/>
        </pc:sldMkLst>
      </pc:sldChg>
      <pc:sldChg chg="del">
        <pc:chgData name="Vyron Vasileiadis" userId="b3fd5c9b1124108c" providerId="LiveId" clId="{8A99B621-5DDF-4C25-936F-7DA750C38BAB}" dt="2023-11-03T13:21:16.252" v="335" actId="47"/>
        <pc:sldMkLst>
          <pc:docMk/>
          <pc:sldMk cId="1178937747" sldId="537"/>
        </pc:sldMkLst>
      </pc:sldChg>
      <pc:sldChg chg="del">
        <pc:chgData name="Vyron Vasileiadis" userId="b3fd5c9b1124108c" providerId="LiveId" clId="{8A99B621-5DDF-4C25-936F-7DA750C38BAB}" dt="2023-11-03T10:09:19.809" v="64" actId="47"/>
        <pc:sldMkLst>
          <pc:docMk/>
          <pc:sldMk cId="681515100" sldId="1467"/>
        </pc:sldMkLst>
      </pc:sldChg>
      <pc:sldChg chg="del">
        <pc:chgData name="Vyron Vasileiadis" userId="b3fd5c9b1124108c" providerId="LiveId" clId="{8A99B621-5DDF-4C25-936F-7DA750C38BAB}" dt="2023-11-03T10:14:38.808" v="65" actId="47"/>
        <pc:sldMkLst>
          <pc:docMk/>
          <pc:sldMk cId="2080074364" sldId="1483"/>
        </pc:sldMkLst>
      </pc:sldChg>
      <pc:sldChg chg="del">
        <pc:chgData name="Vyron Vasileiadis" userId="b3fd5c9b1124108c" providerId="LiveId" clId="{8A99B621-5DDF-4C25-936F-7DA750C38BAB}" dt="2023-11-03T12:55:07.904" v="71" actId="47"/>
        <pc:sldMkLst>
          <pc:docMk/>
          <pc:sldMk cId="2932587744" sldId="2010"/>
        </pc:sldMkLst>
      </pc:sldChg>
      <pc:sldChg chg="modSp mod">
        <pc:chgData name="Vyron Vasileiadis" userId="b3fd5c9b1124108c" providerId="LiveId" clId="{8A99B621-5DDF-4C25-936F-7DA750C38BAB}" dt="2023-11-10T10:27:19.466" v="973" actId="207"/>
        <pc:sldMkLst>
          <pc:docMk/>
          <pc:sldMk cId="2543163430" sldId="2015"/>
        </pc:sldMkLst>
        <pc:spChg chg="mod">
          <ac:chgData name="Vyron Vasileiadis" userId="b3fd5c9b1124108c" providerId="LiveId" clId="{8A99B621-5DDF-4C25-936F-7DA750C38BAB}" dt="2023-11-10T10:27:19.466" v="973" actId="207"/>
          <ac:spMkLst>
            <pc:docMk/>
            <pc:sldMk cId="2543163430" sldId="2015"/>
            <ac:spMk id="2" creationId="{029FE3FC-D1E2-764E-8278-BB37780282A6}"/>
          </ac:spMkLst>
        </pc:spChg>
      </pc:sldChg>
      <pc:sldChg chg="del">
        <pc:chgData name="Vyron Vasileiadis" userId="b3fd5c9b1124108c" providerId="LiveId" clId="{8A99B621-5DDF-4C25-936F-7DA750C38BAB}" dt="2023-11-03T12:55:01.793" v="69" actId="47"/>
        <pc:sldMkLst>
          <pc:docMk/>
          <pc:sldMk cId="3072883716" sldId="2017"/>
        </pc:sldMkLst>
      </pc:sldChg>
      <pc:sldChg chg="del">
        <pc:chgData name="Vyron Vasileiadis" userId="b3fd5c9b1124108c" providerId="LiveId" clId="{8A99B621-5DDF-4C25-936F-7DA750C38BAB}" dt="2023-11-03T12:54:58.854" v="68" actId="47"/>
        <pc:sldMkLst>
          <pc:docMk/>
          <pc:sldMk cId="3078763768" sldId="2018"/>
        </pc:sldMkLst>
      </pc:sldChg>
      <pc:sldChg chg="del">
        <pc:chgData name="Vyron Vasileiadis" userId="b3fd5c9b1124108c" providerId="LiveId" clId="{8A99B621-5DDF-4C25-936F-7DA750C38BAB}" dt="2023-11-03T12:54:57.915" v="67" actId="47"/>
        <pc:sldMkLst>
          <pc:docMk/>
          <pc:sldMk cId="3257476902" sldId="2020"/>
        </pc:sldMkLst>
      </pc:sldChg>
      <pc:sldChg chg="del">
        <pc:chgData name="Vyron Vasileiadis" userId="b3fd5c9b1124108c" providerId="LiveId" clId="{8A99B621-5DDF-4C25-936F-7DA750C38BAB}" dt="2023-11-03T12:54:56.564" v="66" actId="47"/>
        <pc:sldMkLst>
          <pc:docMk/>
          <pc:sldMk cId="3791774734" sldId="2021"/>
        </pc:sldMkLst>
      </pc:sldChg>
      <pc:sldChg chg="modSp">
        <pc:chgData name="Vyron Vasileiadis" userId="b3fd5c9b1124108c" providerId="LiveId" clId="{8A99B621-5DDF-4C25-936F-7DA750C38BAB}" dt="2023-11-06T23:36:17.745" v="416" actId="20577"/>
        <pc:sldMkLst>
          <pc:docMk/>
          <pc:sldMk cId="2134175861" sldId="2024"/>
        </pc:sldMkLst>
        <pc:spChg chg="mod">
          <ac:chgData name="Vyron Vasileiadis" userId="b3fd5c9b1124108c" providerId="LiveId" clId="{8A99B621-5DDF-4C25-936F-7DA750C38BAB}" dt="2023-11-06T23:36:17.745" v="416" actId="20577"/>
          <ac:spMkLst>
            <pc:docMk/>
            <pc:sldMk cId="2134175861" sldId="2024"/>
            <ac:spMk id="4" creationId="{CF37B114-3296-4095-AEB2-22164D0200A9}"/>
          </ac:spMkLst>
        </pc:spChg>
      </pc:sldChg>
      <pc:sldChg chg="modSp modAnim">
        <pc:chgData name="Vyron Vasileiadis" userId="b3fd5c9b1124108c" providerId="LiveId" clId="{8A99B621-5DDF-4C25-936F-7DA750C38BAB}" dt="2023-11-10T10:29:47.936" v="1031" actId="20577"/>
        <pc:sldMkLst>
          <pc:docMk/>
          <pc:sldMk cId="4023486116" sldId="2026"/>
        </pc:sldMkLst>
        <pc:spChg chg="mod">
          <ac:chgData name="Vyron Vasileiadis" userId="b3fd5c9b1124108c" providerId="LiveId" clId="{8A99B621-5DDF-4C25-936F-7DA750C38BAB}" dt="2023-11-03T13:03:09.518" v="244" actId="20577"/>
          <ac:spMkLst>
            <pc:docMk/>
            <pc:sldMk cId="4023486116" sldId="2026"/>
            <ac:spMk id="4" creationId="{CF37B114-3296-4095-AEB2-22164D0200A9}"/>
          </ac:spMkLst>
        </pc:spChg>
        <pc:spChg chg="mod">
          <ac:chgData name="Vyron Vasileiadis" userId="b3fd5c9b1124108c" providerId="LiveId" clId="{8A99B621-5DDF-4C25-936F-7DA750C38BAB}" dt="2023-11-10T10:29:47.936" v="1031" actId="20577"/>
          <ac:spMkLst>
            <pc:docMk/>
            <pc:sldMk cId="4023486116" sldId="2026"/>
            <ac:spMk id="5" creationId="{A0316396-6D6C-4E11-9B29-47011CEA13AE}"/>
          </ac:spMkLst>
        </pc:spChg>
      </pc:sldChg>
      <pc:sldChg chg="del">
        <pc:chgData name="Vyron Vasileiadis" userId="b3fd5c9b1124108c" providerId="LiveId" clId="{8A99B621-5DDF-4C25-936F-7DA750C38BAB}" dt="2023-11-03T12:55:06.697" v="70" actId="47"/>
        <pc:sldMkLst>
          <pc:docMk/>
          <pc:sldMk cId="994631291" sldId="2027"/>
        </pc:sldMkLst>
      </pc:sldChg>
      <pc:sldChg chg="del">
        <pc:chgData name="Vyron Vasileiadis" userId="b3fd5c9b1124108c" providerId="LiveId" clId="{8A99B621-5DDF-4C25-936F-7DA750C38BAB}" dt="2023-11-08T18:49:30.729" v="621" actId="47"/>
        <pc:sldMkLst>
          <pc:docMk/>
          <pc:sldMk cId="3408386644" sldId="2028"/>
        </pc:sldMkLst>
      </pc:sldChg>
      <pc:sldChg chg="modSp">
        <pc:chgData name="Vyron Vasileiadis" userId="b3fd5c9b1124108c" providerId="LiveId" clId="{8A99B621-5DDF-4C25-936F-7DA750C38BAB}" dt="2023-11-06T23:32:24.065" v="382" actId="14826"/>
        <pc:sldMkLst>
          <pc:docMk/>
          <pc:sldMk cId="1283242489" sldId="2029"/>
        </pc:sldMkLst>
        <pc:picChg chg="mod">
          <ac:chgData name="Vyron Vasileiadis" userId="b3fd5c9b1124108c" providerId="LiveId" clId="{8A99B621-5DDF-4C25-936F-7DA750C38BAB}" dt="2023-11-06T23:32:24.065" v="382" actId="14826"/>
          <ac:picMkLst>
            <pc:docMk/>
            <pc:sldMk cId="1283242489" sldId="2029"/>
            <ac:picMk id="5" creationId="{9AD2313A-4AEB-4B23-9279-C91B260CD298}"/>
          </ac:picMkLst>
        </pc:picChg>
      </pc:sldChg>
      <pc:sldChg chg="del">
        <pc:chgData name="Vyron Vasileiadis" userId="b3fd5c9b1124108c" providerId="LiveId" clId="{8A99B621-5DDF-4C25-936F-7DA750C38BAB}" dt="2023-11-03T12:55:22.212" v="72" actId="47"/>
        <pc:sldMkLst>
          <pc:docMk/>
          <pc:sldMk cId="364468645" sldId="2030"/>
        </pc:sldMkLst>
      </pc:sldChg>
      <pc:sldChg chg="addSp delSp modSp mod modAnim">
        <pc:chgData name="Vyron Vasileiadis" userId="b3fd5c9b1124108c" providerId="LiveId" clId="{8A99B621-5DDF-4C25-936F-7DA750C38BAB}" dt="2023-11-10T10:39:21.696" v="1040"/>
        <pc:sldMkLst>
          <pc:docMk/>
          <pc:sldMk cId="2575171927" sldId="2033"/>
        </pc:sldMkLst>
        <pc:spChg chg="add mod">
          <ac:chgData name="Vyron Vasileiadis" userId="b3fd5c9b1124108c" providerId="LiveId" clId="{8A99B621-5DDF-4C25-936F-7DA750C38BAB}" dt="2023-11-06T23:29:11.576" v="374" actId="1076"/>
          <ac:spMkLst>
            <pc:docMk/>
            <pc:sldMk cId="2575171927" sldId="2033"/>
            <ac:spMk id="2" creationId="{B999AA78-01EF-F2E0-DDBA-7EE54C9866BD}"/>
          </ac:spMkLst>
        </pc:spChg>
        <pc:spChg chg="add del mod">
          <ac:chgData name="Vyron Vasileiadis" userId="b3fd5c9b1124108c" providerId="LiveId" clId="{8A99B621-5DDF-4C25-936F-7DA750C38BAB}" dt="2023-11-06T23:29:49.916" v="379" actId="22"/>
          <ac:spMkLst>
            <pc:docMk/>
            <pc:sldMk cId="2575171927" sldId="2033"/>
            <ac:spMk id="6" creationId="{902CD287-9758-66F6-9A31-C58BDF3132BF}"/>
          </ac:spMkLst>
        </pc:spChg>
        <pc:picChg chg="add del mod">
          <ac:chgData name="Vyron Vasileiadis" userId="b3fd5c9b1124108c" providerId="LiveId" clId="{8A99B621-5DDF-4C25-936F-7DA750C38BAB}" dt="2023-11-06T23:30:15.980" v="381" actId="14826"/>
          <ac:picMkLst>
            <pc:docMk/>
            <pc:sldMk cId="2575171927" sldId="2033"/>
            <ac:picMk id="5" creationId="{9AD2313A-4AEB-4B23-9279-C91B260CD298}"/>
          </ac:picMkLst>
        </pc:picChg>
      </pc:sldChg>
      <pc:sldChg chg="addSp modSp modAnim">
        <pc:chgData name="Vyron Vasileiadis" userId="b3fd5c9b1124108c" providerId="LiveId" clId="{8A99B621-5DDF-4C25-936F-7DA750C38BAB}" dt="2023-11-10T10:39:28.859" v="1042"/>
        <pc:sldMkLst>
          <pc:docMk/>
          <pc:sldMk cId="184644811" sldId="2034"/>
        </pc:sldMkLst>
        <pc:spChg chg="add mod">
          <ac:chgData name="Vyron Vasileiadis" userId="b3fd5c9b1124108c" providerId="LiveId" clId="{8A99B621-5DDF-4C25-936F-7DA750C38BAB}" dt="2023-11-06T23:46:26.761" v="560" actId="20577"/>
          <ac:spMkLst>
            <pc:docMk/>
            <pc:sldMk cId="184644811" sldId="2034"/>
            <ac:spMk id="2" creationId="{17AD74BE-4372-8CC9-D067-B1E7E952F8FE}"/>
          </ac:spMkLst>
        </pc:spChg>
        <pc:picChg chg="mod">
          <ac:chgData name="Vyron Vasileiadis" userId="b3fd5c9b1124108c" providerId="LiveId" clId="{8A99B621-5DDF-4C25-936F-7DA750C38BAB}" dt="2023-11-06T23:54:08.311" v="618" actId="14826"/>
          <ac:picMkLst>
            <pc:docMk/>
            <pc:sldMk cId="184644811" sldId="2034"/>
            <ac:picMk id="5" creationId="{9AD2313A-4AEB-4B23-9279-C91B260CD298}"/>
          </ac:picMkLst>
        </pc:picChg>
      </pc:sldChg>
      <pc:sldChg chg="modSp">
        <pc:chgData name="Vyron Vasileiadis" userId="b3fd5c9b1124108c" providerId="LiveId" clId="{8A99B621-5DDF-4C25-936F-7DA750C38BAB}" dt="2023-11-03T13:05:33.285" v="292" actId="20577"/>
        <pc:sldMkLst>
          <pc:docMk/>
          <pc:sldMk cId="1336555495" sldId="2036"/>
        </pc:sldMkLst>
        <pc:spChg chg="mod">
          <ac:chgData name="Vyron Vasileiadis" userId="b3fd5c9b1124108c" providerId="LiveId" clId="{8A99B621-5DDF-4C25-936F-7DA750C38BAB}" dt="2023-11-03T13:05:33.285" v="292" actId="20577"/>
          <ac:spMkLst>
            <pc:docMk/>
            <pc:sldMk cId="1336555495" sldId="2036"/>
            <ac:spMk id="4" creationId="{CF37B114-3296-4095-AEB2-22164D0200A9}"/>
          </ac:spMkLst>
        </pc:spChg>
      </pc:sldChg>
      <pc:sldChg chg="modSp modAnim">
        <pc:chgData name="Vyron Vasileiadis" userId="b3fd5c9b1124108c" providerId="LiveId" clId="{8A99B621-5DDF-4C25-936F-7DA750C38BAB}" dt="2023-11-03T13:08:02.724" v="333" actId="20577"/>
        <pc:sldMkLst>
          <pc:docMk/>
          <pc:sldMk cId="428525223" sldId="2037"/>
        </pc:sldMkLst>
        <pc:spChg chg="mod">
          <ac:chgData name="Vyron Vasileiadis" userId="b3fd5c9b1124108c" providerId="LiveId" clId="{8A99B621-5DDF-4C25-936F-7DA750C38BAB}" dt="2023-11-03T13:08:02.724" v="333" actId="20577"/>
          <ac:spMkLst>
            <pc:docMk/>
            <pc:sldMk cId="428525223" sldId="2037"/>
            <ac:spMk id="4" creationId="{CF37B114-3296-4095-AEB2-22164D0200A9}"/>
          </ac:spMkLst>
        </pc:spChg>
      </pc:sldChg>
      <pc:sldChg chg="addSp modSp mod modAnim">
        <pc:chgData name="Vyron Vasileiadis" userId="b3fd5c9b1124108c" providerId="LiveId" clId="{8A99B621-5DDF-4C25-936F-7DA750C38BAB}" dt="2023-11-10T10:39:35.484" v="1044"/>
        <pc:sldMkLst>
          <pc:docMk/>
          <pc:sldMk cId="4253216097" sldId="2038"/>
        </pc:sldMkLst>
        <pc:spChg chg="add mod">
          <ac:chgData name="Vyron Vasileiadis" userId="b3fd5c9b1124108c" providerId="LiveId" clId="{8A99B621-5DDF-4C25-936F-7DA750C38BAB}" dt="2023-11-06T23:49:44.963" v="613" actId="14100"/>
          <ac:spMkLst>
            <pc:docMk/>
            <pc:sldMk cId="4253216097" sldId="2038"/>
            <ac:spMk id="2" creationId="{82331D41-2AE6-6FE6-42C2-DFCD809F6A43}"/>
          </ac:spMkLst>
        </pc:spChg>
        <pc:picChg chg="mod">
          <ac:chgData name="Vyron Vasileiadis" userId="b3fd5c9b1124108c" providerId="LiveId" clId="{8A99B621-5DDF-4C25-936F-7DA750C38BAB}" dt="2023-11-06T23:49:55.678" v="614" actId="14826"/>
          <ac:picMkLst>
            <pc:docMk/>
            <pc:sldMk cId="4253216097" sldId="2038"/>
            <ac:picMk id="5" creationId="{9AD2313A-4AEB-4B23-9279-C91B260CD298}"/>
          </ac:picMkLst>
        </pc:picChg>
      </pc:sldChg>
      <pc:sldChg chg="addSp delSp modSp mod modAnim">
        <pc:chgData name="Vyron Vasileiadis" userId="b3fd5c9b1124108c" providerId="LiveId" clId="{8A99B621-5DDF-4C25-936F-7DA750C38BAB}" dt="2023-11-10T10:36:03.369" v="1033"/>
        <pc:sldMkLst>
          <pc:docMk/>
          <pc:sldMk cId="2919712618" sldId="2039"/>
        </pc:sldMkLst>
        <pc:spChg chg="add mod">
          <ac:chgData name="Vyron Vasileiadis" userId="b3fd5c9b1124108c" providerId="LiveId" clId="{8A99B621-5DDF-4C25-936F-7DA750C38BAB}" dt="2023-11-06T23:34:14.383" v="396" actId="1076"/>
          <ac:spMkLst>
            <pc:docMk/>
            <pc:sldMk cId="2919712618" sldId="2039"/>
            <ac:spMk id="2" creationId="{BD94D9E3-6A67-05CA-170A-EEA451B9175A}"/>
          </ac:spMkLst>
        </pc:spChg>
        <pc:spChg chg="mod">
          <ac:chgData name="Vyron Vasileiadis" userId="b3fd5c9b1124108c" providerId="LiveId" clId="{8A99B621-5DDF-4C25-936F-7DA750C38BAB}" dt="2023-11-06T23:34:00.521" v="394" actId="20577"/>
          <ac:spMkLst>
            <pc:docMk/>
            <pc:sldMk cId="2919712618" sldId="2039"/>
            <ac:spMk id="4" creationId="{CF37B114-3296-4095-AEB2-22164D0200A9}"/>
          </ac:spMkLst>
        </pc:spChg>
        <pc:spChg chg="add del mod">
          <ac:chgData name="Vyron Vasileiadis" userId="b3fd5c9b1124108c" providerId="LiveId" clId="{8A99B621-5DDF-4C25-936F-7DA750C38BAB}" dt="2023-11-06T23:41:36.389" v="486" actId="478"/>
          <ac:spMkLst>
            <pc:docMk/>
            <pc:sldMk cId="2919712618" sldId="2039"/>
            <ac:spMk id="6" creationId="{982838DB-F375-2DC9-5888-38BF0A766F41}"/>
          </ac:spMkLst>
        </pc:spChg>
        <pc:spChg chg="add del mod">
          <ac:chgData name="Vyron Vasileiadis" userId="b3fd5c9b1124108c" providerId="LiveId" clId="{8A99B621-5DDF-4C25-936F-7DA750C38BAB}" dt="2023-11-06T23:38:20.617" v="445" actId="478"/>
          <ac:spMkLst>
            <pc:docMk/>
            <pc:sldMk cId="2919712618" sldId="2039"/>
            <ac:spMk id="8" creationId="{4777F6A0-B5FE-6DC6-58E0-44468B37148C}"/>
          </ac:spMkLst>
        </pc:spChg>
        <pc:spChg chg="add mod">
          <ac:chgData name="Vyron Vasileiadis" userId="b3fd5c9b1124108c" providerId="LiveId" clId="{8A99B621-5DDF-4C25-936F-7DA750C38BAB}" dt="2023-11-06T23:41:36.963" v="487"/>
          <ac:spMkLst>
            <pc:docMk/>
            <pc:sldMk cId="2919712618" sldId="2039"/>
            <ac:spMk id="9" creationId="{A8C0ED56-3181-8DAE-2FDE-DC2DC0623DC8}"/>
          </ac:spMkLst>
        </pc:spChg>
      </pc:sldChg>
      <pc:sldChg chg="del">
        <pc:chgData name="Vyron Vasileiadis" userId="b3fd5c9b1124108c" providerId="LiveId" clId="{8A99B621-5DDF-4C25-936F-7DA750C38BAB}" dt="2023-11-06T23:42:15.724" v="489" actId="47"/>
        <pc:sldMkLst>
          <pc:docMk/>
          <pc:sldMk cId="1142543475" sldId="2040"/>
        </pc:sldMkLst>
      </pc:sldChg>
      <pc:sldChg chg="modSp del mod">
        <pc:chgData name="Vyron Vasileiadis" userId="b3fd5c9b1124108c" providerId="LiveId" clId="{8A99B621-5DDF-4C25-936F-7DA750C38BAB}" dt="2023-11-06T23:42:13.586" v="488" actId="47"/>
        <pc:sldMkLst>
          <pc:docMk/>
          <pc:sldMk cId="1584633317" sldId="2041"/>
        </pc:sldMkLst>
        <pc:spChg chg="mod">
          <ac:chgData name="Vyron Vasileiadis" userId="b3fd5c9b1124108c" providerId="LiveId" clId="{8A99B621-5DDF-4C25-936F-7DA750C38BAB}" dt="2023-11-03T13:03:57.201" v="258" actId="20577"/>
          <ac:spMkLst>
            <pc:docMk/>
            <pc:sldMk cId="1584633317" sldId="2041"/>
            <ac:spMk id="4" creationId="{CF37B114-3296-4095-AEB2-22164D0200A9}"/>
          </ac:spMkLst>
        </pc:spChg>
      </pc:sldChg>
      <pc:sldChg chg="addSp modSp mod ord modAnim">
        <pc:chgData name="Vyron Vasileiadis" userId="b3fd5c9b1124108c" providerId="LiveId" clId="{8A99B621-5DDF-4C25-936F-7DA750C38BAB}" dt="2023-11-10T10:36:18.342" v="1037"/>
        <pc:sldMkLst>
          <pc:docMk/>
          <pc:sldMk cId="69694165" sldId="2042"/>
        </pc:sldMkLst>
        <pc:spChg chg="add mod">
          <ac:chgData name="Vyron Vasileiadis" userId="b3fd5c9b1124108c" providerId="LiveId" clId="{8A99B621-5DDF-4C25-936F-7DA750C38BAB}" dt="2023-11-06T23:38:49.115" v="450" actId="1076"/>
          <ac:spMkLst>
            <pc:docMk/>
            <pc:sldMk cId="69694165" sldId="2042"/>
            <ac:spMk id="2" creationId="{FFA993C2-AFD7-3C06-EA1E-5C40A54D9113}"/>
          </ac:spMkLst>
        </pc:spChg>
        <pc:spChg chg="mod">
          <ac:chgData name="Vyron Vasileiadis" userId="b3fd5c9b1124108c" providerId="LiveId" clId="{8A99B621-5DDF-4C25-936F-7DA750C38BAB}" dt="2023-11-06T23:39:50.218" v="453" actId="20577"/>
          <ac:spMkLst>
            <pc:docMk/>
            <pc:sldMk cId="69694165" sldId="2042"/>
            <ac:spMk id="4" creationId="{CF37B114-3296-4095-AEB2-22164D0200A9}"/>
          </ac:spMkLst>
        </pc:spChg>
        <pc:spChg chg="add mod">
          <ac:chgData name="Vyron Vasileiadis" userId="b3fd5c9b1124108c" providerId="LiveId" clId="{8A99B621-5DDF-4C25-936F-7DA750C38BAB}" dt="2023-11-06T23:41:26.679" v="485" actId="1076"/>
          <ac:spMkLst>
            <pc:docMk/>
            <pc:sldMk cId="69694165" sldId="2042"/>
            <ac:spMk id="5" creationId="{47A64E1B-E189-EA3D-895C-F8B1E32BAF16}"/>
          </ac:spMkLst>
        </pc:spChg>
        <pc:spChg chg="add mod">
          <ac:chgData name="Vyron Vasileiadis" userId="b3fd5c9b1124108c" providerId="LiveId" clId="{8A99B621-5DDF-4C25-936F-7DA750C38BAB}" dt="2023-11-06T23:40:59.259" v="470" actId="1076"/>
          <ac:spMkLst>
            <pc:docMk/>
            <pc:sldMk cId="69694165" sldId="2042"/>
            <ac:spMk id="7" creationId="{12E28240-FEFA-864C-3204-8561E7BE53B5}"/>
          </ac:spMkLst>
        </pc:spChg>
      </pc:sldChg>
      <pc:sldChg chg="addSp delSp modSp mod delAnim modAnim">
        <pc:chgData name="Vyron Vasileiadis" userId="b3fd5c9b1124108c" providerId="LiveId" clId="{8A99B621-5DDF-4C25-936F-7DA750C38BAB}" dt="2023-11-10T10:38:57.493" v="1038"/>
        <pc:sldMkLst>
          <pc:docMk/>
          <pc:sldMk cId="323035929" sldId="2043"/>
        </pc:sldMkLst>
        <pc:spChg chg="add del mod">
          <ac:chgData name="Vyron Vasileiadis" userId="b3fd5c9b1124108c" providerId="LiveId" clId="{8A99B621-5DDF-4C25-936F-7DA750C38BAB}" dt="2023-11-06T23:44:05.203" v="548" actId="478"/>
          <ac:spMkLst>
            <pc:docMk/>
            <pc:sldMk cId="323035929" sldId="2043"/>
            <ac:spMk id="2" creationId="{274A662F-DD42-65C3-E3ED-0357A931FAF8}"/>
          </ac:spMkLst>
        </pc:spChg>
        <pc:spChg chg="mod">
          <ac:chgData name="Vyron Vasileiadis" userId="b3fd5c9b1124108c" providerId="LiveId" clId="{8A99B621-5DDF-4C25-936F-7DA750C38BAB}" dt="2023-11-03T13:03:38.146" v="247"/>
          <ac:spMkLst>
            <pc:docMk/>
            <pc:sldMk cId="323035929" sldId="2043"/>
            <ac:spMk id="4" creationId="{CF37B114-3296-4095-AEB2-22164D0200A9}"/>
          </ac:spMkLst>
        </pc:spChg>
        <pc:spChg chg="add mod">
          <ac:chgData name="Vyron Vasileiadis" userId="b3fd5c9b1124108c" providerId="LiveId" clId="{8A99B621-5DDF-4C25-936F-7DA750C38BAB}" dt="2023-11-06T23:44:53.120" v="557" actId="1076"/>
          <ac:spMkLst>
            <pc:docMk/>
            <pc:sldMk cId="323035929" sldId="2043"/>
            <ac:spMk id="6" creationId="{A4E9E12F-0173-9DE6-F0C2-145E7350B437}"/>
          </ac:spMkLst>
        </pc:spChg>
      </pc:sldChg>
      <pc:sldChg chg="addSp delSp modSp mod delAnim modAnim">
        <pc:chgData name="Vyron Vasileiadis" userId="b3fd5c9b1124108c" providerId="LiveId" clId="{8A99B621-5DDF-4C25-936F-7DA750C38BAB}" dt="2023-11-10T10:41:34.485" v="1067"/>
        <pc:sldMkLst>
          <pc:docMk/>
          <pc:sldMk cId="15880617" sldId="2044"/>
        </pc:sldMkLst>
        <pc:spChg chg="add mod">
          <ac:chgData name="Vyron Vasileiadis" userId="b3fd5c9b1124108c" providerId="LiveId" clId="{8A99B621-5DDF-4C25-936F-7DA750C38BAB}" dt="2023-11-10T10:09:36.561" v="677" actId="20577"/>
          <ac:spMkLst>
            <pc:docMk/>
            <pc:sldMk cId="15880617" sldId="2044"/>
            <ac:spMk id="2" creationId="{ACF049C9-77EE-0E73-8575-455A9420C61C}"/>
          </ac:spMkLst>
        </pc:spChg>
        <pc:spChg chg="add mod">
          <ac:chgData name="Vyron Vasileiadis" userId="b3fd5c9b1124108c" providerId="LiveId" clId="{8A99B621-5DDF-4C25-936F-7DA750C38BAB}" dt="2023-11-10T10:09:39.541" v="680" actId="20577"/>
          <ac:spMkLst>
            <pc:docMk/>
            <pc:sldMk cId="15880617" sldId="2044"/>
            <ac:spMk id="4" creationId="{85DCD209-76B5-00F5-3864-697AF10A1A1D}"/>
          </ac:spMkLst>
        </pc:spChg>
        <pc:spChg chg="add mod">
          <ac:chgData name="Vyron Vasileiadis" userId="b3fd5c9b1124108c" providerId="LiveId" clId="{8A99B621-5DDF-4C25-936F-7DA750C38BAB}" dt="2023-11-10T10:09:30.857" v="671" actId="20577"/>
          <ac:spMkLst>
            <pc:docMk/>
            <pc:sldMk cId="15880617" sldId="2044"/>
            <ac:spMk id="5" creationId="{B3854FBB-4858-EA3E-DFCF-715359DBA63C}"/>
          </ac:spMkLst>
        </pc:spChg>
        <pc:spChg chg="add mod">
          <ac:chgData name="Vyron Vasileiadis" userId="b3fd5c9b1124108c" providerId="LiveId" clId="{8A99B621-5DDF-4C25-936F-7DA750C38BAB}" dt="2023-11-10T10:09:33.692" v="674" actId="20577"/>
          <ac:spMkLst>
            <pc:docMk/>
            <pc:sldMk cId="15880617" sldId="2044"/>
            <ac:spMk id="6" creationId="{ACC41568-4960-C565-77B7-AE9BB34564AF}"/>
          </ac:spMkLst>
        </pc:spChg>
        <pc:spChg chg="mod">
          <ac:chgData name="Vyron Vasileiadis" userId="b3fd5c9b1124108c" providerId="LiveId" clId="{8A99B621-5DDF-4C25-936F-7DA750C38BAB}" dt="2023-11-03T13:00:22.196" v="125" actId="20577"/>
          <ac:spMkLst>
            <pc:docMk/>
            <pc:sldMk cId="15880617" sldId="2044"/>
            <ac:spMk id="8" creationId="{120552E1-3E51-44E7-B36E-F3EF6C7FE584}"/>
          </ac:spMkLst>
        </pc:spChg>
        <pc:picChg chg="del">
          <ac:chgData name="Vyron Vasileiadis" userId="b3fd5c9b1124108c" providerId="LiveId" clId="{8A99B621-5DDF-4C25-936F-7DA750C38BAB}" dt="2023-11-10T10:07:24.542" v="650" actId="478"/>
          <ac:picMkLst>
            <pc:docMk/>
            <pc:sldMk cId="15880617" sldId="2044"/>
            <ac:picMk id="7" creationId="{27EE612B-C189-414E-AAF6-4A8ECCA2F7B7}"/>
          </ac:picMkLst>
        </pc:picChg>
        <pc:picChg chg="add mod">
          <ac:chgData name="Vyron Vasileiadis" userId="b3fd5c9b1124108c" providerId="LiveId" clId="{8A99B621-5DDF-4C25-936F-7DA750C38BAB}" dt="2023-11-10T10:09:11.746" v="665" actId="1076"/>
          <ac:picMkLst>
            <pc:docMk/>
            <pc:sldMk cId="15880617" sldId="2044"/>
            <ac:picMk id="10" creationId="{DC4AD643-7C6D-651C-589A-EC244DFCD190}"/>
          </ac:picMkLst>
        </pc:picChg>
        <pc:picChg chg="add mod">
          <ac:chgData name="Vyron Vasileiadis" userId="b3fd5c9b1124108c" providerId="LiveId" clId="{8A99B621-5DDF-4C25-936F-7DA750C38BAB}" dt="2023-11-10T10:09:15.267" v="667" actId="1076"/>
          <ac:picMkLst>
            <pc:docMk/>
            <pc:sldMk cId="15880617" sldId="2044"/>
            <ac:picMk id="12" creationId="{63A22698-746F-96CE-F4F2-AC10AA217A27}"/>
          </ac:picMkLst>
        </pc:picChg>
      </pc:sldChg>
      <pc:sldChg chg="modSp modAnim">
        <pc:chgData name="Vyron Vasileiadis" userId="b3fd5c9b1124108c" providerId="LiveId" clId="{8A99B621-5DDF-4C25-936F-7DA750C38BAB}" dt="2023-11-10T09:51:02.765" v="624" actId="20577"/>
        <pc:sldMkLst>
          <pc:docMk/>
          <pc:sldMk cId="1165564630" sldId="2045"/>
        </pc:sldMkLst>
        <pc:spChg chg="mod">
          <ac:chgData name="Vyron Vasileiadis" userId="b3fd5c9b1124108c" providerId="LiveId" clId="{8A99B621-5DDF-4C25-936F-7DA750C38BAB}" dt="2023-11-10T09:51:02.765" v="624" actId="20577"/>
          <ac:spMkLst>
            <pc:docMk/>
            <pc:sldMk cId="1165564630" sldId="2045"/>
            <ac:spMk id="5" creationId="{A0316396-6D6C-4E11-9B29-47011CEA13AE}"/>
          </ac:spMkLst>
        </pc:spChg>
      </pc:sldChg>
      <pc:sldChg chg="delSp modSp add mod ord delAnim">
        <pc:chgData name="Vyron Vasileiadis" userId="b3fd5c9b1124108c" providerId="LiveId" clId="{8A99B621-5DDF-4C25-936F-7DA750C38BAB}" dt="2023-11-03T13:33:17.260" v="348" actId="478"/>
        <pc:sldMkLst>
          <pc:docMk/>
          <pc:sldMk cId="3414400465" sldId="2047"/>
        </pc:sldMkLst>
        <pc:spChg chg="mod">
          <ac:chgData name="Vyron Vasileiadis" userId="b3fd5c9b1124108c" providerId="LiveId" clId="{8A99B621-5DDF-4C25-936F-7DA750C38BAB}" dt="2023-11-03T13:33:13.247" v="347" actId="20577"/>
          <ac:spMkLst>
            <pc:docMk/>
            <pc:sldMk cId="3414400465" sldId="2047"/>
            <ac:spMk id="3" creationId="{7F8DCD05-095F-4021-8460-75395F746207}"/>
          </ac:spMkLst>
        </pc:spChg>
        <pc:spChg chg="del">
          <ac:chgData name="Vyron Vasileiadis" userId="b3fd5c9b1124108c" providerId="LiveId" clId="{8A99B621-5DDF-4C25-936F-7DA750C38BAB}" dt="2023-11-03T13:33:17.260" v="348" actId="478"/>
          <ac:spMkLst>
            <pc:docMk/>
            <pc:sldMk cId="3414400465" sldId="2047"/>
            <ac:spMk id="4" creationId="{CF37B114-3296-4095-AEB2-22164D0200A9}"/>
          </ac:spMkLst>
        </pc:spChg>
      </pc:sldChg>
      <pc:sldChg chg="addSp delSp modSp add mod ord modAnim">
        <pc:chgData name="Vyron Vasileiadis" userId="b3fd5c9b1124108c" providerId="LiveId" clId="{8A99B621-5DDF-4C25-936F-7DA750C38BAB}" dt="2023-11-10T10:40:04.173" v="1049"/>
        <pc:sldMkLst>
          <pc:docMk/>
          <pc:sldMk cId="231532268" sldId="2048"/>
        </pc:sldMkLst>
        <pc:spChg chg="del">
          <ac:chgData name="Vyron Vasileiadis" userId="b3fd5c9b1124108c" providerId="LiveId" clId="{8A99B621-5DDF-4C25-936F-7DA750C38BAB}" dt="2023-11-06T23:50:16.319" v="616" actId="478"/>
          <ac:spMkLst>
            <pc:docMk/>
            <pc:sldMk cId="231532268" sldId="2048"/>
            <ac:spMk id="2" creationId="{82331D41-2AE6-6FE6-42C2-DFCD809F6A43}"/>
          </ac:spMkLst>
        </pc:spChg>
        <pc:spChg chg="mod">
          <ac:chgData name="Vyron Vasileiadis" userId="b3fd5c9b1124108c" providerId="LiveId" clId="{8A99B621-5DDF-4C25-936F-7DA750C38BAB}" dt="2023-11-10T09:54:31.549" v="649"/>
          <ac:spMkLst>
            <pc:docMk/>
            <pc:sldMk cId="231532268" sldId="2048"/>
            <ac:spMk id="3" creationId="{7F8DCD05-095F-4021-8460-75395F746207}"/>
          </ac:spMkLst>
        </pc:spChg>
        <pc:spChg chg="add mod">
          <ac:chgData name="Vyron Vasileiadis" userId="b3fd5c9b1124108c" providerId="LiveId" clId="{8A99B621-5DDF-4C25-936F-7DA750C38BAB}" dt="2023-11-10T09:54:20.398" v="648" actId="1076"/>
          <ac:spMkLst>
            <pc:docMk/>
            <pc:sldMk cId="231532268" sldId="2048"/>
            <ac:spMk id="6" creationId="{075D45FB-A017-28D3-7E9C-C608D145C7CD}"/>
          </ac:spMkLst>
        </pc:spChg>
        <pc:picChg chg="add mod">
          <ac:chgData name="Vyron Vasileiadis" userId="b3fd5c9b1124108c" providerId="LiveId" clId="{8A99B621-5DDF-4C25-936F-7DA750C38BAB}" dt="2023-11-10T09:54:04.711" v="646" actId="14826"/>
          <ac:picMkLst>
            <pc:docMk/>
            <pc:sldMk cId="231532268" sldId="2048"/>
            <ac:picMk id="2" creationId="{4ED4274F-8736-2B3C-8F08-064AF84CDCE8}"/>
          </ac:picMkLst>
        </pc:picChg>
        <pc:picChg chg="add mod">
          <ac:chgData name="Vyron Vasileiadis" userId="b3fd5c9b1124108c" providerId="LiveId" clId="{8A99B621-5DDF-4C25-936F-7DA750C38BAB}" dt="2023-11-10T09:54:12.095" v="647" actId="14826"/>
          <ac:picMkLst>
            <pc:docMk/>
            <pc:sldMk cId="231532268" sldId="2048"/>
            <ac:picMk id="4" creationId="{7D7BF4A8-FEF4-E1B8-49D8-5205E9CDF6EC}"/>
          </ac:picMkLst>
        </pc:picChg>
        <pc:picChg chg="mod">
          <ac:chgData name="Vyron Vasileiadis" userId="b3fd5c9b1124108c" providerId="LiveId" clId="{8A99B621-5DDF-4C25-936F-7DA750C38BAB}" dt="2023-11-10T09:52:37.724" v="636" actId="1076"/>
          <ac:picMkLst>
            <pc:docMk/>
            <pc:sldMk cId="231532268" sldId="2048"/>
            <ac:picMk id="5" creationId="{9AD2313A-4AEB-4B23-9279-C91B260CD298}"/>
          </ac:picMkLst>
        </pc:picChg>
      </pc:sldChg>
      <pc:sldChg chg="delSp modSp add del mod ord delAnim modAnim">
        <pc:chgData name="Vyron Vasileiadis" userId="b3fd5c9b1124108c" providerId="LiveId" clId="{8A99B621-5DDF-4C25-936F-7DA750C38BAB}" dt="2023-11-06T23:32:27.598" v="383" actId="47"/>
        <pc:sldMkLst>
          <pc:docMk/>
          <pc:sldMk cId="1926777696" sldId="2048"/>
        </pc:sldMkLst>
        <pc:spChg chg="mod">
          <ac:chgData name="Vyron Vasileiadis" userId="b3fd5c9b1124108c" providerId="LiveId" clId="{8A99B621-5DDF-4C25-936F-7DA750C38BAB}" dt="2023-11-06T23:27:40.661" v="350"/>
          <ac:spMkLst>
            <pc:docMk/>
            <pc:sldMk cId="1926777696" sldId="2048"/>
            <ac:spMk id="3" creationId="{7F8DCD05-095F-4021-8460-75395F746207}"/>
          </ac:spMkLst>
        </pc:spChg>
        <pc:spChg chg="del mod">
          <ac:chgData name="Vyron Vasileiadis" userId="b3fd5c9b1124108c" providerId="LiveId" clId="{8A99B621-5DDF-4C25-936F-7DA750C38BAB}" dt="2023-11-06T23:28:34.444" v="364" actId="21"/>
          <ac:spMkLst>
            <pc:docMk/>
            <pc:sldMk cId="1926777696" sldId="2048"/>
            <ac:spMk id="4" creationId="{CF37B114-3296-4095-AEB2-22164D0200A9}"/>
          </ac:spMkLst>
        </pc:spChg>
        <pc:spChg chg="del mod">
          <ac:chgData name="Vyron Vasileiadis" userId="b3fd5c9b1124108c" providerId="LiveId" clId="{8A99B621-5DDF-4C25-936F-7DA750C38BAB}" dt="2023-11-06T23:27:55.427" v="355"/>
          <ac:spMkLst>
            <pc:docMk/>
            <pc:sldMk cId="1926777696" sldId="2048"/>
            <ac:spMk id="5" creationId="{A0316396-6D6C-4E11-9B29-47011CEA13AE}"/>
          </ac:spMkLst>
        </pc:spChg>
      </pc:sldChg>
      <pc:sldChg chg="modSp add modAnim">
        <pc:chgData name="Vyron Vasileiadis" userId="b3fd5c9b1124108c" providerId="LiveId" clId="{8A99B621-5DDF-4C25-936F-7DA750C38BAB}" dt="2023-11-10T10:39:41.589" v="1045"/>
        <pc:sldMkLst>
          <pc:docMk/>
          <pc:sldMk cId="2037459337" sldId="2049"/>
        </pc:sldMkLst>
        <pc:picChg chg="mod">
          <ac:chgData name="Vyron Vasileiadis" userId="b3fd5c9b1124108c" providerId="LiveId" clId="{8A99B621-5DDF-4C25-936F-7DA750C38BAB}" dt="2023-11-07T15:54:43.631" v="620" actId="14826"/>
          <ac:picMkLst>
            <pc:docMk/>
            <pc:sldMk cId="2037459337" sldId="2049"/>
            <ac:picMk id="5" creationId="{9AD2313A-4AEB-4B23-9279-C91B260CD298}"/>
          </ac:picMkLst>
        </pc:picChg>
      </pc:sldChg>
      <pc:sldChg chg="addSp delSp modSp add mod ord modAnim">
        <pc:chgData name="Vyron Vasileiadis" userId="b3fd5c9b1124108c" providerId="LiveId" clId="{8A99B621-5DDF-4C25-936F-7DA750C38BAB}" dt="2023-11-10T10:42:06.904" v="1073"/>
        <pc:sldMkLst>
          <pc:docMk/>
          <pc:sldMk cId="1220632335" sldId="2050"/>
        </pc:sldMkLst>
        <pc:spChg chg="mod">
          <ac:chgData name="Vyron Vasileiadis" userId="b3fd5c9b1124108c" providerId="LiveId" clId="{8A99B621-5DDF-4C25-936F-7DA750C38BAB}" dt="2023-11-10T10:19:03.120" v="911"/>
          <ac:spMkLst>
            <pc:docMk/>
            <pc:sldMk cId="1220632335" sldId="2050"/>
            <ac:spMk id="3" creationId="{7F8DCD05-095F-4021-8460-75395F746207}"/>
          </ac:spMkLst>
        </pc:spChg>
        <pc:spChg chg="mod">
          <ac:chgData name="Vyron Vasileiadis" userId="b3fd5c9b1124108c" providerId="LiveId" clId="{8A99B621-5DDF-4C25-936F-7DA750C38BAB}" dt="2023-11-10T10:17:39.796" v="900" actId="1076"/>
          <ac:spMkLst>
            <pc:docMk/>
            <pc:sldMk cId="1220632335" sldId="2050"/>
            <ac:spMk id="6" creationId="{075D45FB-A017-28D3-7E9C-C608D145C7CD}"/>
          </ac:spMkLst>
        </pc:spChg>
        <pc:spChg chg="add mod">
          <ac:chgData name="Vyron Vasileiadis" userId="b3fd5c9b1124108c" providerId="LiveId" clId="{8A99B621-5DDF-4C25-936F-7DA750C38BAB}" dt="2023-11-10T10:17:43.848" v="901" actId="1076"/>
          <ac:spMkLst>
            <pc:docMk/>
            <pc:sldMk cId="1220632335" sldId="2050"/>
            <ac:spMk id="8" creationId="{013625B0-371F-0DED-3495-ACF7FAF16C87}"/>
          </ac:spMkLst>
        </pc:spChg>
        <pc:spChg chg="add del mod">
          <ac:chgData name="Vyron Vasileiadis" userId="b3fd5c9b1124108c" providerId="LiveId" clId="{8A99B621-5DDF-4C25-936F-7DA750C38BAB}" dt="2023-11-10T10:16:37.674" v="891" actId="478"/>
          <ac:spMkLst>
            <pc:docMk/>
            <pc:sldMk cId="1220632335" sldId="2050"/>
            <ac:spMk id="9" creationId="{174D5CD8-31E8-F55C-D945-9375DD250AA6}"/>
          </ac:spMkLst>
        </pc:spChg>
        <pc:spChg chg="add mod">
          <ac:chgData name="Vyron Vasileiadis" userId="b3fd5c9b1124108c" providerId="LiveId" clId="{8A99B621-5DDF-4C25-936F-7DA750C38BAB}" dt="2023-11-10T10:18:26.451" v="907" actId="1076"/>
          <ac:spMkLst>
            <pc:docMk/>
            <pc:sldMk cId="1220632335" sldId="2050"/>
            <ac:spMk id="10" creationId="{574C0371-7EB8-1563-E015-0C5D215D5533}"/>
          </ac:spMkLst>
        </pc:spChg>
        <pc:spChg chg="add mod">
          <ac:chgData name="Vyron Vasileiadis" userId="b3fd5c9b1124108c" providerId="LiveId" clId="{8A99B621-5DDF-4C25-936F-7DA750C38BAB}" dt="2023-11-10T10:18:22.380" v="906" actId="1076"/>
          <ac:spMkLst>
            <pc:docMk/>
            <pc:sldMk cId="1220632335" sldId="2050"/>
            <ac:spMk id="11" creationId="{9FB362F6-E7F8-6E4C-92B2-2FF00022DC0C}"/>
          </ac:spMkLst>
        </pc:spChg>
        <pc:picChg chg="mod">
          <ac:chgData name="Vyron Vasileiadis" userId="b3fd5c9b1124108c" providerId="LiveId" clId="{8A99B621-5DDF-4C25-936F-7DA750C38BAB}" dt="2023-11-10T10:18:07.846" v="902" actId="1076"/>
          <ac:picMkLst>
            <pc:docMk/>
            <pc:sldMk cId="1220632335" sldId="2050"/>
            <ac:picMk id="2" creationId="{4ED4274F-8736-2B3C-8F08-064AF84CDCE8}"/>
          </ac:picMkLst>
        </pc:picChg>
        <pc:picChg chg="mod">
          <ac:chgData name="Vyron Vasileiadis" userId="b3fd5c9b1124108c" providerId="LiveId" clId="{8A99B621-5DDF-4C25-936F-7DA750C38BAB}" dt="2023-11-10T10:18:10.544" v="903" actId="1076"/>
          <ac:picMkLst>
            <pc:docMk/>
            <pc:sldMk cId="1220632335" sldId="2050"/>
            <ac:picMk id="4" creationId="{7D7BF4A8-FEF4-E1B8-49D8-5205E9CDF6EC}"/>
          </ac:picMkLst>
        </pc:picChg>
        <pc:picChg chg="mod">
          <ac:chgData name="Vyron Vasileiadis" userId="b3fd5c9b1124108c" providerId="LiveId" clId="{8A99B621-5DDF-4C25-936F-7DA750C38BAB}" dt="2023-11-10T10:14:32.496" v="874" actId="14826"/>
          <ac:picMkLst>
            <pc:docMk/>
            <pc:sldMk cId="1220632335" sldId="2050"/>
            <ac:picMk id="5" creationId="{9AD2313A-4AEB-4B23-9279-C91B260CD298}"/>
          </ac:picMkLst>
        </pc:picChg>
        <pc:picChg chg="add mod">
          <ac:chgData name="Vyron Vasileiadis" userId="b3fd5c9b1124108c" providerId="LiveId" clId="{8A99B621-5DDF-4C25-936F-7DA750C38BAB}" dt="2023-11-10T10:14:37.780" v="875" actId="14826"/>
          <ac:picMkLst>
            <pc:docMk/>
            <pc:sldMk cId="1220632335" sldId="2050"/>
            <ac:picMk id="7" creationId="{1D97A37D-2BFF-3740-E633-7A6DD783D7D0}"/>
          </ac:picMkLst>
        </pc:picChg>
      </pc:sldChg>
      <pc:sldChg chg="addSp delSp modSp add mod ord modAnim">
        <pc:chgData name="Vyron Vasileiadis" userId="b3fd5c9b1124108c" providerId="LiveId" clId="{8A99B621-5DDF-4C25-936F-7DA750C38BAB}" dt="2023-11-10T10:40:52.594" v="1055"/>
        <pc:sldMkLst>
          <pc:docMk/>
          <pc:sldMk cId="4262188955" sldId="2051"/>
        </pc:sldMkLst>
        <pc:spChg chg="mod">
          <ac:chgData name="Vyron Vasileiadis" userId="b3fd5c9b1124108c" providerId="LiveId" clId="{8A99B621-5DDF-4C25-936F-7DA750C38BAB}" dt="2023-11-10T10:12:28.626" v="852" actId="20577"/>
          <ac:spMkLst>
            <pc:docMk/>
            <pc:sldMk cId="4262188955" sldId="2051"/>
            <ac:spMk id="2" creationId="{ACF049C9-77EE-0E73-8575-455A9420C61C}"/>
          </ac:spMkLst>
        </pc:spChg>
        <pc:spChg chg="mod">
          <ac:chgData name="Vyron Vasileiadis" userId="b3fd5c9b1124108c" providerId="LiveId" clId="{8A99B621-5DDF-4C25-936F-7DA750C38BAB}" dt="2023-11-10T10:11:15.342" v="687" actId="20577"/>
          <ac:spMkLst>
            <pc:docMk/>
            <pc:sldMk cId="4262188955" sldId="2051"/>
            <ac:spMk id="3" creationId="{7F8DCD05-095F-4021-8460-75395F746207}"/>
          </ac:spMkLst>
        </pc:spChg>
        <pc:spChg chg="mod">
          <ac:chgData name="Vyron Vasileiadis" userId="b3fd5c9b1124108c" providerId="LiveId" clId="{8A99B621-5DDF-4C25-936F-7DA750C38BAB}" dt="2023-11-10T10:12:34.176" v="855" actId="20577"/>
          <ac:spMkLst>
            <pc:docMk/>
            <pc:sldMk cId="4262188955" sldId="2051"/>
            <ac:spMk id="4" creationId="{85DCD209-76B5-00F5-3864-697AF10A1A1D}"/>
          </ac:spMkLst>
        </pc:spChg>
        <pc:spChg chg="mod">
          <ac:chgData name="Vyron Vasileiadis" userId="b3fd5c9b1124108c" providerId="LiveId" clId="{8A99B621-5DDF-4C25-936F-7DA750C38BAB}" dt="2023-11-10T10:12:18.483" v="851" actId="20577"/>
          <ac:spMkLst>
            <pc:docMk/>
            <pc:sldMk cId="4262188955" sldId="2051"/>
            <ac:spMk id="8" creationId="{120552E1-3E51-44E7-B36E-F3EF6C7FE584}"/>
          </ac:spMkLst>
        </pc:spChg>
        <pc:picChg chg="add mod">
          <ac:chgData name="Vyron Vasileiadis" userId="b3fd5c9b1124108c" providerId="LiveId" clId="{8A99B621-5DDF-4C25-936F-7DA750C38BAB}" dt="2023-11-10T10:12:51.408" v="858" actId="1076"/>
          <ac:picMkLst>
            <pc:docMk/>
            <pc:sldMk cId="4262188955" sldId="2051"/>
            <ac:picMk id="9" creationId="{96F38440-4E7A-BE6F-B924-D07691BEA366}"/>
          </ac:picMkLst>
        </pc:picChg>
        <pc:picChg chg="del">
          <ac:chgData name="Vyron Vasileiadis" userId="b3fd5c9b1124108c" providerId="LiveId" clId="{8A99B621-5DDF-4C25-936F-7DA750C38BAB}" dt="2023-11-10T10:12:47.670" v="856" actId="478"/>
          <ac:picMkLst>
            <pc:docMk/>
            <pc:sldMk cId="4262188955" sldId="2051"/>
            <ac:picMk id="10" creationId="{DC4AD643-7C6D-651C-589A-EC244DFCD190}"/>
          </ac:picMkLst>
        </pc:picChg>
        <pc:picChg chg="del">
          <ac:chgData name="Vyron Vasileiadis" userId="b3fd5c9b1124108c" providerId="LiveId" clId="{8A99B621-5DDF-4C25-936F-7DA750C38BAB}" dt="2023-11-10T10:12:52.703" v="859" actId="478"/>
          <ac:picMkLst>
            <pc:docMk/>
            <pc:sldMk cId="4262188955" sldId="2051"/>
            <ac:picMk id="12" creationId="{63A22698-746F-96CE-F4F2-AC10AA217A27}"/>
          </ac:picMkLst>
        </pc:picChg>
        <pc:picChg chg="add mod">
          <ac:chgData name="Vyron Vasileiadis" userId="b3fd5c9b1124108c" providerId="LiveId" clId="{8A99B621-5DDF-4C25-936F-7DA750C38BAB}" dt="2023-11-10T10:12:56.187" v="861" actId="1076"/>
          <ac:picMkLst>
            <pc:docMk/>
            <pc:sldMk cId="4262188955" sldId="2051"/>
            <ac:picMk id="13" creationId="{51B8C7B5-43AB-D879-BCAD-35A2529BF336}"/>
          </ac:picMkLst>
        </pc:picChg>
      </pc:sldChg>
      <pc:sldChg chg="delSp modSp add mod ord modAnim">
        <pc:chgData name="Vyron Vasileiadis" userId="b3fd5c9b1124108c" providerId="LiveId" clId="{8A99B621-5DDF-4C25-936F-7DA750C38BAB}" dt="2023-11-10T10:41:14.980" v="1061"/>
        <pc:sldMkLst>
          <pc:docMk/>
          <pc:sldMk cId="1232255636" sldId="2052"/>
        </pc:sldMkLst>
        <pc:spChg chg="mod">
          <ac:chgData name="Vyron Vasileiadis" userId="b3fd5c9b1124108c" providerId="LiveId" clId="{8A99B621-5DDF-4C25-936F-7DA750C38BAB}" dt="2023-11-10T10:19:09.190" v="912"/>
          <ac:spMkLst>
            <pc:docMk/>
            <pc:sldMk cId="1232255636" sldId="2052"/>
            <ac:spMk id="3" creationId="{7F8DCD05-095F-4021-8460-75395F746207}"/>
          </ac:spMkLst>
        </pc:spChg>
        <pc:spChg chg="mod">
          <ac:chgData name="Vyron Vasileiadis" userId="b3fd5c9b1124108c" providerId="LiveId" clId="{8A99B621-5DDF-4C25-936F-7DA750C38BAB}" dt="2023-11-10T10:19:41.993" v="918" actId="20577"/>
          <ac:spMkLst>
            <pc:docMk/>
            <pc:sldMk cId="1232255636" sldId="2052"/>
            <ac:spMk id="6" creationId="{075D45FB-A017-28D3-7E9C-C608D145C7CD}"/>
          </ac:spMkLst>
        </pc:spChg>
        <pc:spChg chg="mod">
          <ac:chgData name="Vyron Vasileiadis" userId="b3fd5c9b1124108c" providerId="LiveId" clId="{8A99B621-5DDF-4C25-936F-7DA750C38BAB}" dt="2023-11-10T10:19:44.207" v="920" actId="20577"/>
          <ac:spMkLst>
            <pc:docMk/>
            <pc:sldMk cId="1232255636" sldId="2052"/>
            <ac:spMk id="8" creationId="{013625B0-371F-0DED-3495-ACF7FAF16C87}"/>
          </ac:spMkLst>
        </pc:spChg>
        <pc:spChg chg="del">
          <ac:chgData name="Vyron Vasileiadis" userId="b3fd5c9b1124108c" providerId="LiveId" clId="{8A99B621-5DDF-4C25-936F-7DA750C38BAB}" dt="2023-11-10T10:19:37.686" v="915" actId="478"/>
          <ac:spMkLst>
            <pc:docMk/>
            <pc:sldMk cId="1232255636" sldId="2052"/>
            <ac:spMk id="10" creationId="{574C0371-7EB8-1563-E015-0C5D215D5533}"/>
          </ac:spMkLst>
        </pc:spChg>
        <pc:spChg chg="del">
          <ac:chgData name="Vyron Vasileiadis" userId="b3fd5c9b1124108c" providerId="LiveId" clId="{8A99B621-5DDF-4C25-936F-7DA750C38BAB}" dt="2023-11-10T10:19:38.805" v="916" actId="478"/>
          <ac:spMkLst>
            <pc:docMk/>
            <pc:sldMk cId="1232255636" sldId="2052"/>
            <ac:spMk id="11" creationId="{9FB362F6-E7F8-6E4C-92B2-2FF00022DC0C}"/>
          </ac:spMkLst>
        </pc:spChg>
        <pc:picChg chg="mod">
          <ac:chgData name="Vyron Vasileiadis" userId="b3fd5c9b1124108c" providerId="LiveId" clId="{8A99B621-5DDF-4C25-936F-7DA750C38BAB}" dt="2023-11-10T10:19:26.819" v="913" actId="14826"/>
          <ac:picMkLst>
            <pc:docMk/>
            <pc:sldMk cId="1232255636" sldId="2052"/>
            <ac:picMk id="2" creationId="{4ED4274F-8736-2B3C-8F08-064AF84CDCE8}"/>
          </ac:picMkLst>
        </pc:picChg>
        <pc:picChg chg="mod">
          <ac:chgData name="Vyron Vasileiadis" userId="b3fd5c9b1124108c" providerId="LiveId" clId="{8A99B621-5DDF-4C25-936F-7DA750C38BAB}" dt="2023-11-10T10:19:36.211" v="914" actId="14826"/>
          <ac:picMkLst>
            <pc:docMk/>
            <pc:sldMk cId="1232255636" sldId="2052"/>
            <ac:picMk id="4" creationId="{7D7BF4A8-FEF4-E1B8-49D8-5205E9CDF6EC}"/>
          </ac:picMkLst>
        </pc:picChg>
      </pc:sldChg>
      <pc:sldChg chg="addSp delSp modSp add mod ord delAnim modAnim">
        <pc:chgData name="Vyron Vasileiadis" userId="b3fd5c9b1124108c" providerId="LiveId" clId="{8A99B621-5DDF-4C25-936F-7DA750C38BAB}" dt="2023-11-10T10:42:14.147" v="1074"/>
        <pc:sldMkLst>
          <pc:docMk/>
          <pc:sldMk cId="4093421892" sldId="2053"/>
        </pc:sldMkLst>
        <pc:spChg chg="mod">
          <ac:chgData name="Vyron Vasileiadis" userId="b3fd5c9b1124108c" providerId="LiveId" clId="{8A99B621-5DDF-4C25-936F-7DA750C38BAB}" dt="2023-11-10T10:23:05.912" v="927" actId="20577"/>
          <ac:spMkLst>
            <pc:docMk/>
            <pc:sldMk cId="4093421892" sldId="2053"/>
            <ac:spMk id="3" creationId="{7F8DCD05-095F-4021-8460-75395F746207}"/>
          </ac:spMkLst>
        </pc:spChg>
        <pc:spChg chg="mod">
          <ac:chgData name="Vyron Vasileiadis" userId="b3fd5c9b1124108c" providerId="LiveId" clId="{8A99B621-5DDF-4C25-936F-7DA750C38BAB}" dt="2023-11-10T10:25:02.425" v="966" actId="1076"/>
          <ac:spMkLst>
            <pc:docMk/>
            <pc:sldMk cId="4093421892" sldId="2053"/>
            <ac:spMk id="4" creationId="{CF37B114-3296-4095-AEB2-22164D0200A9}"/>
          </ac:spMkLst>
        </pc:spChg>
        <pc:spChg chg="del mod">
          <ac:chgData name="Vyron Vasileiadis" userId="b3fd5c9b1124108c" providerId="LiveId" clId="{8A99B621-5DDF-4C25-936F-7DA750C38BAB}" dt="2023-11-10T10:23:29.845" v="940"/>
          <ac:spMkLst>
            <pc:docMk/>
            <pc:sldMk cId="4093421892" sldId="2053"/>
            <ac:spMk id="6" creationId="{31253EAD-9C08-4BE4-ADD7-F11B8356FE24}"/>
          </ac:spMkLst>
        </pc:spChg>
        <pc:picChg chg="add del mod">
          <ac:chgData name="Vyron Vasileiadis" userId="b3fd5c9b1124108c" providerId="LiveId" clId="{8A99B621-5DDF-4C25-936F-7DA750C38BAB}" dt="2023-11-10T10:24:08.290" v="944" actId="478"/>
          <ac:picMkLst>
            <pc:docMk/>
            <pc:sldMk cId="4093421892" sldId="2053"/>
            <ac:picMk id="5" creationId="{C19F8058-A837-B031-06D7-B4DA431A7582}"/>
          </ac:picMkLst>
        </pc:picChg>
        <pc:picChg chg="add mod">
          <ac:chgData name="Vyron Vasileiadis" userId="b3fd5c9b1124108c" providerId="LiveId" clId="{8A99B621-5DDF-4C25-936F-7DA750C38BAB}" dt="2023-11-10T10:25:14.558" v="969" actId="1076"/>
          <ac:picMkLst>
            <pc:docMk/>
            <pc:sldMk cId="4093421892" sldId="2053"/>
            <ac:picMk id="8" creationId="{3232AAB5-0D04-67B5-11BC-3DF9EE8F603B}"/>
          </ac:picMkLst>
        </pc:picChg>
      </pc:sldChg>
      <pc:sldMasterChg chg="delSldLayout">
        <pc:chgData name="Vyron Vasileiadis" userId="b3fd5c9b1124108c" providerId="LiveId" clId="{8A99B621-5DDF-4C25-936F-7DA750C38BAB}" dt="2023-11-03T13:08:32.779" v="334" actId="47"/>
        <pc:sldMasterMkLst>
          <pc:docMk/>
          <pc:sldMasterMk cId="2691677774" sldId="2147483688"/>
        </pc:sldMasterMkLst>
        <pc:sldLayoutChg chg="del">
          <pc:chgData name="Vyron Vasileiadis" userId="b3fd5c9b1124108c" providerId="LiveId" clId="{8A99B621-5DDF-4C25-936F-7DA750C38BAB}" dt="2023-11-03T10:14:38.808" v="65" actId="47"/>
          <pc:sldLayoutMkLst>
            <pc:docMk/>
            <pc:sldMasterMk cId="2691677774" sldId="2147483688"/>
            <pc:sldLayoutMk cId="227754174" sldId="2147483706"/>
          </pc:sldLayoutMkLst>
        </pc:sldLayoutChg>
        <pc:sldLayoutChg chg="del">
          <pc:chgData name="Vyron Vasileiadis" userId="b3fd5c9b1124108c" providerId="LiveId" clId="{8A99B621-5DDF-4C25-936F-7DA750C38BAB}" dt="2023-11-03T13:08:32.779" v="334" actId="47"/>
          <pc:sldLayoutMkLst>
            <pc:docMk/>
            <pc:sldMasterMk cId="2691677774" sldId="2147483688"/>
            <pc:sldLayoutMk cId="3009283982" sldId="2147483707"/>
          </pc:sldLayoutMkLst>
        </pc:sldLayoutChg>
        <pc:sldLayoutChg chg="del">
          <pc:chgData name="Vyron Vasileiadis" userId="b3fd5c9b1124108c" providerId="LiveId" clId="{8A99B621-5DDF-4C25-936F-7DA750C38BAB}" dt="2023-11-03T10:09:19.809" v="64" actId="47"/>
          <pc:sldLayoutMkLst>
            <pc:docMk/>
            <pc:sldMasterMk cId="2691677774" sldId="2147483688"/>
            <pc:sldLayoutMk cId="2620452255" sldId="214748370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D90C-25EE-42C3-BE91-B65E5AB6E79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253E81E7-EF7F-4460-8538-2BA5193A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0371" y="176570"/>
            <a:ext cx="2796042" cy="2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76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9363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14965"/>
          </a:xfrm>
        </p:spPr>
        <p:txBody>
          <a:bodyPr>
            <a:spAutoFit/>
          </a:bodyPr>
          <a:lstStyle>
            <a:lvl1pPr>
              <a:buClrTx/>
              <a:defRPr sz="3600">
                <a:solidFill>
                  <a:schemeClr val="tx1"/>
                </a:solidFill>
              </a:defRPr>
            </a:lvl1pPr>
            <a:lvl2pPr>
              <a:buClrTx/>
              <a:defRPr sz="24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3E81E7-EF7F-4460-8538-2BA5193AD5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1137" y="365125"/>
            <a:ext cx="3611624" cy="36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4478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14965"/>
          </a:xfrm>
        </p:spPr>
        <p:txBody>
          <a:bodyPr>
            <a:spAutoFit/>
          </a:bodyPr>
          <a:lstStyle>
            <a:lvl1pPr>
              <a:buClrTx/>
              <a:defRPr sz="3600">
                <a:solidFill>
                  <a:schemeClr val="tx1"/>
                </a:solidFill>
              </a:defRPr>
            </a:lvl1pPr>
            <a:lvl2pPr>
              <a:buClrTx/>
              <a:defRPr sz="2400">
                <a:solidFill>
                  <a:schemeClr val="tx1"/>
                </a:solidFill>
              </a:defRPr>
            </a:lvl2pPr>
            <a:lvl3pPr>
              <a:buClrTx/>
              <a:defRPr sz="2400">
                <a:solidFill>
                  <a:schemeClr val="tx1"/>
                </a:solidFill>
              </a:defRPr>
            </a:lvl3pPr>
            <a:lvl4pPr>
              <a:buClrTx/>
              <a:defRPr sz="2000">
                <a:solidFill>
                  <a:schemeClr val="tx1"/>
                </a:solidFill>
              </a:defRPr>
            </a:lvl4pPr>
            <a:lvl5pPr>
              <a:buClrTx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90423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3" r:id="rId13"/>
    <p:sldLayoutId id="214748370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28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qibo.science/" TargetMode="Externa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11390"/>
            <a:ext cx="10515600" cy="2852737"/>
          </a:xfrm>
        </p:spPr>
        <p:txBody>
          <a:bodyPr/>
          <a:lstStyle/>
          <a:p>
            <a:r>
              <a:rPr lang="en-US" dirty="0"/>
              <a:t>Quantum Computing</a:t>
            </a:r>
            <a:br>
              <a:rPr lang="en-US" dirty="0"/>
            </a:br>
            <a:r>
              <a:rPr lang="en-US" dirty="0"/>
              <a:t>for Everyone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91115"/>
            <a:ext cx="10515600" cy="1500187"/>
          </a:xfrm>
        </p:spPr>
        <p:txBody>
          <a:bodyPr/>
          <a:lstStyle/>
          <a:p>
            <a:r>
              <a:rPr lang="en-US" dirty="0"/>
              <a:t>Adrià Blanco - Guillermo Abad - Javier Sabariego - Vyron Vasileiadis</a:t>
            </a:r>
          </a:p>
        </p:txBody>
      </p:sp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Data representation: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B114-3296-4095-AEB2-22164D0200A9}"/>
                  </a:ext>
                </a:extLst>
              </p:cNvPr>
              <p:cNvSpPr/>
              <p:nvPr/>
            </p:nvSpPr>
            <p:spPr>
              <a:xfrm>
                <a:off x="2032000" y="1690688"/>
                <a:ext cx="7749309" cy="1819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qubit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B114-3296-4095-AEB2-22164D020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1690688"/>
                <a:ext cx="7749309" cy="1819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A993C2-AFD7-3C06-EA1E-5C40A54D9113}"/>
                  </a:ext>
                </a:extLst>
              </p:cNvPr>
              <p:cNvSpPr/>
              <p:nvPr/>
            </p:nvSpPr>
            <p:spPr>
              <a:xfrm>
                <a:off x="2032000" y="4421828"/>
                <a:ext cx="7749309" cy="1819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qubit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FA993C2-AFD7-3C06-EA1E-5C40A54D91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4421828"/>
                <a:ext cx="7749309" cy="1819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7A64E1B-E189-EA3D-895C-F8B1E32BAF16}"/>
              </a:ext>
            </a:extLst>
          </p:cNvPr>
          <p:cNvSpPr txBox="1"/>
          <p:nvPr/>
        </p:nvSpPr>
        <p:spPr>
          <a:xfrm>
            <a:off x="5688960" y="3704429"/>
            <a:ext cx="81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E28240-FEFA-864C-3204-8561E7BE53B5}"/>
              </a:ext>
            </a:extLst>
          </p:cNvPr>
          <p:cNvSpPr txBox="1"/>
          <p:nvPr/>
        </p:nvSpPr>
        <p:spPr>
          <a:xfrm>
            <a:off x="10335790" y="5812853"/>
            <a:ext cx="1018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6969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Data representation: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B114-3296-4095-AEB2-22164D0200A9}"/>
                  </a:ext>
                </a:extLst>
              </p:cNvPr>
              <p:cNvSpPr/>
              <p:nvPr/>
            </p:nvSpPr>
            <p:spPr>
              <a:xfrm>
                <a:off x="2032000" y="1690688"/>
                <a:ext cx="7749309" cy="1819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qubit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B114-3296-4095-AEB2-22164D020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1690688"/>
                <a:ext cx="7749309" cy="1819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4E9E12F-0173-9DE6-F0C2-145E7350B437}"/>
              </a:ext>
            </a:extLst>
          </p:cNvPr>
          <p:cNvSpPr txBox="1"/>
          <p:nvPr/>
        </p:nvSpPr>
        <p:spPr>
          <a:xfrm>
            <a:off x="2151748" y="4574204"/>
            <a:ext cx="7509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 qubit can “be” zero and one at the same time!</a:t>
            </a:r>
          </a:p>
        </p:txBody>
      </p:sp>
    </p:spTree>
    <p:extLst>
      <p:ext uri="{BB962C8B-B14F-4D97-AF65-F5344CB8AC3E}">
        <p14:creationId xmlns:p14="http://schemas.microsoft.com/office/powerpoint/2010/main" val="3230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Data representation: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B114-3296-4095-AEB2-22164D0200A9}"/>
                  </a:ext>
                </a:extLst>
              </p:cNvPr>
              <p:cNvSpPr/>
              <p:nvPr/>
            </p:nvSpPr>
            <p:spPr>
              <a:xfrm>
                <a:off x="2032000" y="1690688"/>
                <a:ext cx="7749309" cy="1819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B114-3296-4095-AEB2-22164D020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1690688"/>
                <a:ext cx="7749309" cy="1819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16396-6D6C-4E11-9B29-47011CEA13AE}"/>
                  </a:ext>
                </a:extLst>
              </p:cNvPr>
              <p:cNvSpPr txBox="1"/>
              <p:nvPr/>
            </p:nvSpPr>
            <p:spPr>
              <a:xfrm>
                <a:off x="1997798" y="4243982"/>
                <a:ext cx="878186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|</a:t>
                </a:r>
                <a:r>
                  <a:rPr lang="el-GR" dirty="0"/>
                  <a:t>ψ&gt; </a:t>
                </a:r>
                <a:r>
                  <a:rPr lang="en-US" dirty="0"/>
                  <a:t>denotes the state of the qubit. It is pronounced “</a:t>
                </a:r>
                <a:r>
                  <a:rPr lang="en-US" dirty="0" err="1"/>
                  <a:t>ket</a:t>
                </a:r>
                <a:r>
                  <a:rPr lang="en-US" dirty="0"/>
                  <a:t>”.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a, b are complex numbers: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𝑦𝑖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|a|</a:t>
                </a:r>
                <a:r>
                  <a:rPr lang="en-US" baseline="30000" dirty="0"/>
                  <a:t>2</a:t>
                </a:r>
                <a:r>
                  <a:rPr lang="en-US" dirty="0"/>
                  <a:t> + |b</a:t>
                </a:r>
                <a:r>
                  <a:rPr lang="el-GR" dirty="0"/>
                  <a:t>|</a:t>
                </a:r>
                <a:r>
                  <a:rPr lang="en-US" baseline="30000" dirty="0"/>
                  <a:t>2</a:t>
                </a:r>
                <a:r>
                  <a:rPr lang="en-US" dirty="0"/>
                  <a:t> = 1</a:t>
                </a:r>
                <a:endParaRPr lang="en-US" baseline="30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|a|</a:t>
                </a:r>
                <a:r>
                  <a:rPr lang="en-US" baseline="30000" dirty="0"/>
                  <a:t>2</a:t>
                </a:r>
                <a:r>
                  <a:rPr lang="en-US" dirty="0"/>
                  <a:t> is the probability of the qubit in being in state |0&gt;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|b|</a:t>
                </a:r>
                <a:r>
                  <a:rPr lang="en-US" baseline="30000" dirty="0"/>
                  <a:t>2</a:t>
                </a:r>
                <a:r>
                  <a:rPr lang="en-US" dirty="0"/>
                  <a:t> is the probability of the qubit in being in state |1&gt;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property of the qubit being in two states simultaneously is called “superposition”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16396-6D6C-4E11-9B29-47011CEA1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798" y="4243982"/>
                <a:ext cx="8781861" cy="1754326"/>
              </a:xfrm>
              <a:prstGeom prst="rect">
                <a:avLst/>
              </a:prstGeom>
              <a:blipFill>
                <a:blip r:embed="rId3"/>
                <a:stretch>
                  <a:fillRect l="-486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348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Qubit Visualization: Bloch Sphere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2313A-4AEB-4B23-9279-C91B260C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21397" y="1302047"/>
            <a:ext cx="4749206" cy="47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4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Qubit Visualization: Bloch Sphere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2313A-4AEB-4B23-9279-C91B260C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21397" y="1302047"/>
            <a:ext cx="4749206" cy="4749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999AA78-01EF-F2E0-DDBA-7EE54C9866BD}"/>
                  </a:ext>
                </a:extLst>
              </p:cNvPr>
              <p:cNvSpPr/>
              <p:nvPr/>
            </p:nvSpPr>
            <p:spPr>
              <a:xfrm>
                <a:off x="8470603" y="5002634"/>
                <a:ext cx="3019494" cy="10486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999AA78-01EF-F2E0-DDBA-7EE54C986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603" y="5002634"/>
                <a:ext cx="3019494" cy="104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17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Qubit Visualization: Bloch Sphere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2313A-4AEB-4B23-9279-C91B260C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21397" y="1302047"/>
            <a:ext cx="4749206" cy="4749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7AD74BE-4372-8CC9-D067-B1E7E952F8FE}"/>
                  </a:ext>
                </a:extLst>
              </p:cNvPr>
              <p:cNvSpPr/>
              <p:nvPr/>
            </p:nvSpPr>
            <p:spPr>
              <a:xfrm>
                <a:off x="8470603" y="5002634"/>
                <a:ext cx="3019494" cy="10486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7AD74BE-4372-8CC9-D067-B1E7E952F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603" y="5002634"/>
                <a:ext cx="3019494" cy="104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4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Qubit Visualization: Bloch Sphere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2313A-4AEB-4B23-9279-C91B260C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21397" y="1302047"/>
            <a:ext cx="4749206" cy="4749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2331D41-2AE6-6FE6-42C2-DFCD809F6A43}"/>
                  </a:ext>
                </a:extLst>
              </p:cNvPr>
              <p:cNvSpPr/>
              <p:nvPr/>
            </p:nvSpPr>
            <p:spPr>
              <a:xfrm>
                <a:off x="8301963" y="5002634"/>
                <a:ext cx="3188134" cy="10486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2331D41-2AE6-6FE6-42C2-DFCD809F6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963" y="5002634"/>
                <a:ext cx="3188134" cy="104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21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Qubit Visualization: Bloch Sphere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2313A-4AEB-4B23-9279-C91B260C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21397" y="1302047"/>
            <a:ext cx="4749206" cy="47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5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Slido</a:t>
            </a:r>
            <a:r>
              <a:rPr lang="en-US" dirty="0"/>
              <a:t> Question!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2313A-4AEB-4B23-9279-C91B260C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21397" y="1302047"/>
            <a:ext cx="4749206" cy="47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Data representation: 2 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B114-3296-4095-AEB2-22164D0200A9}"/>
                  </a:ext>
                </a:extLst>
              </p:cNvPr>
              <p:cNvSpPr/>
              <p:nvPr/>
            </p:nvSpPr>
            <p:spPr>
              <a:xfrm>
                <a:off x="2032000" y="1690688"/>
                <a:ext cx="7749309" cy="1819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begChr m:val="|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begChr m:val="|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|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B114-3296-4095-AEB2-22164D020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1690688"/>
                <a:ext cx="7749309" cy="1819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0316396-6D6C-4E11-9B29-47011CEA13AE}"/>
              </a:ext>
            </a:extLst>
          </p:cNvPr>
          <p:cNvSpPr txBox="1"/>
          <p:nvPr/>
        </p:nvSpPr>
        <p:spPr>
          <a:xfrm>
            <a:off x="1997798" y="4243982"/>
            <a:ext cx="8781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|a|</a:t>
            </a:r>
            <a:r>
              <a:rPr lang="en-US" baseline="30000" dirty="0"/>
              <a:t>2</a:t>
            </a:r>
            <a:r>
              <a:rPr lang="en-US" dirty="0"/>
              <a:t> + |b</a:t>
            </a:r>
            <a:r>
              <a:rPr lang="el-GR" dirty="0"/>
              <a:t>|</a:t>
            </a:r>
            <a:r>
              <a:rPr lang="en-US" baseline="30000" dirty="0"/>
              <a:t>2</a:t>
            </a:r>
            <a:r>
              <a:rPr lang="en-US" dirty="0"/>
              <a:t> + |c|</a:t>
            </a:r>
            <a:r>
              <a:rPr lang="en-US" baseline="30000" dirty="0"/>
              <a:t>2</a:t>
            </a:r>
            <a:r>
              <a:rPr lang="en-US" dirty="0"/>
              <a:t> + |d</a:t>
            </a:r>
            <a:r>
              <a:rPr lang="el-GR" dirty="0"/>
              <a:t>|</a:t>
            </a:r>
            <a:r>
              <a:rPr lang="en-US" baseline="30000" dirty="0"/>
              <a:t>2</a:t>
            </a:r>
            <a:r>
              <a:rPr lang="en-US" dirty="0"/>
              <a:t> = 1</a:t>
            </a:r>
            <a:endParaRPr lang="en-US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|a|</a:t>
            </a:r>
            <a:r>
              <a:rPr lang="en-US" baseline="30000" dirty="0"/>
              <a:t>2</a:t>
            </a:r>
            <a:r>
              <a:rPr lang="en-US" dirty="0"/>
              <a:t> is the probability of the qubits in being in state |01&gt;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|b|</a:t>
            </a:r>
            <a:r>
              <a:rPr lang="en-US" baseline="30000" dirty="0"/>
              <a:t>2</a:t>
            </a:r>
            <a:r>
              <a:rPr lang="en-US" dirty="0"/>
              <a:t> is the probability of the qubits in being in state |01&gt;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|c|</a:t>
            </a:r>
            <a:r>
              <a:rPr lang="en-US" baseline="30000" dirty="0"/>
              <a:t>2</a:t>
            </a:r>
            <a:r>
              <a:rPr lang="en-US" dirty="0"/>
              <a:t> is the probability of the qubits in being in state |10&gt;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|d|</a:t>
            </a:r>
            <a:r>
              <a:rPr lang="en-US" baseline="30000" dirty="0"/>
              <a:t>2</a:t>
            </a:r>
            <a:r>
              <a:rPr lang="en-US" dirty="0"/>
              <a:t> is the probability of the qubits in being in state |11&gt;</a:t>
            </a:r>
          </a:p>
        </p:txBody>
      </p:sp>
    </p:spTree>
    <p:extLst>
      <p:ext uri="{BB962C8B-B14F-4D97-AF65-F5344CB8AC3E}">
        <p14:creationId xmlns:p14="http://schemas.microsoft.com/office/powerpoint/2010/main" val="133655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About 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147B53-1A48-8607-426E-1ECEEFD4C6D7}"/>
              </a:ext>
            </a:extLst>
          </p:cNvPr>
          <p:cNvSpPr/>
          <p:nvPr/>
        </p:nvSpPr>
        <p:spPr>
          <a:xfrm>
            <a:off x="2032000" y="1175468"/>
            <a:ext cx="7749309" cy="113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We are quantum engineers at </a:t>
            </a:r>
            <a:r>
              <a:rPr lang="en-US" altLang="en-US" dirty="0" err="1"/>
              <a:t>Qilimanjaro</a:t>
            </a:r>
            <a:r>
              <a:rPr lang="en-US" altLang="en-US" dirty="0"/>
              <a:t>.</a:t>
            </a:r>
            <a:endParaRPr lang="en-US" dirty="0"/>
          </a:p>
        </p:txBody>
      </p:sp>
      <p:pic>
        <p:nvPicPr>
          <p:cNvPr id="5" name="Picture 4" descr="A room with a large machine&#10;&#10;Description automatically generated with medium confidence">
            <a:extLst>
              <a:ext uri="{FF2B5EF4-FFF2-40B4-BE49-F238E27FC236}">
                <a16:creationId xmlns:a16="http://schemas.microsoft.com/office/drawing/2014/main" id="{09399914-41A2-D5AC-50FE-A69C3570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91" y="2501031"/>
            <a:ext cx="5515434" cy="3680953"/>
          </a:xfrm>
          <a:prstGeom prst="rect">
            <a:avLst/>
          </a:prstGeom>
        </p:spPr>
      </p:pic>
      <p:pic>
        <p:nvPicPr>
          <p:cNvPr id="7" name="Picture 6" descr="A machine with wires and a rack&#10;&#10;Description automatically generated with medium confidence">
            <a:extLst>
              <a:ext uri="{FF2B5EF4-FFF2-40B4-BE49-F238E27FC236}">
                <a16:creationId xmlns:a16="http://schemas.microsoft.com/office/drawing/2014/main" id="{0BD3B7B6-735B-6F12-DEDB-6E198AD9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91281" y="3257953"/>
            <a:ext cx="3697054" cy="2772791"/>
          </a:xfrm>
          <a:prstGeom prst="rect">
            <a:avLst/>
          </a:prstGeom>
        </p:spPr>
      </p:pic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27516F0-61B3-E4B1-1F8B-B8D7B87DC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51" y="2587632"/>
            <a:ext cx="2742376" cy="1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0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Data representation: 3 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B114-3296-4095-AEB2-22164D0200A9}"/>
                  </a:ext>
                </a:extLst>
              </p:cNvPr>
              <p:cNvSpPr/>
              <p:nvPr/>
            </p:nvSpPr>
            <p:spPr>
              <a:xfrm>
                <a:off x="2032000" y="1690688"/>
                <a:ext cx="7749309" cy="18195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37B114-3296-4095-AEB2-22164D0200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1690688"/>
                <a:ext cx="7749309" cy="18195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0316396-6D6C-4E11-9B29-47011CEA13AE}"/>
              </a:ext>
            </a:extLst>
          </p:cNvPr>
          <p:cNvSpPr txBox="1"/>
          <p:nvPr/>
        </p:nvSpPr>
        <p:spPr>
          <a:xfrm>
            <a:off x="1997798" y="4243982"/>
            <a:ext cx="8781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we add 1 more qubit to the system, its data capacity </a:t>
            </a:r>
            <a:r>
              <a:rPr lang="en-US" b="1" dirty="0"/>
              <a:t>doubles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growth is exponentially faster than a classical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 experiment</a:t>
            </a:r>
          </a:p>
        </p:txBody>
      </p:sp>
      <p:pic>
        <p:nvPicPr>
          <p:cNvPr id="6" name="Picture 5" descr="Shape, polygon&#10;&#10;Description automatically generated">
            <a:extLst>
              <a:ext uri="{FF2B5EF4-FFF2-40B4-BE49-F238E27FC236}">
                <a16:creationId xmlns:a16="http://schemas.microsoft.com/office/drawing/2014/main" id="{6A6515C0-BDAE-475A-898B-05A36C703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989" y="5100501"/>
            <a:ext cx="2496312" cy="1652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C620B-4FFD-44FC-B396-7D986BBCE4AE}"/>
              </a:ext>
            </a:extLst>
          </p:cNvPr>
          <p:cNvSpPr txBox="1"/>
          <p:nvPr/>
        </p:nvSpPr>
        <p:spPr>
          <a:xfrm>
            <a:off x="3503750" y="5716377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mm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B42AC-C658-4CFC-81C9-8064305DA879}"/>
              </a:ext>
            </a:extLst>
          </p:cNvPr>
          <p:cNvSpPr txBox="1"/>
          <p:nvPr/>
        </p:nvSpPr>
        <p:spPr>
          <a:xfrm>
            <a:off x="5184768" y="5660454"/>
            <a:ext cx="240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folded 42 times = ?</a:t>
            </a:r>
          </a:p>
        </p:txBody>
      </p:sp>
    </p:spTree>
    <p:extLst>
      <p:ext uri="{BB962C8B-B14F-4D97-AF65-F5344CB8AC3E}">
        <p14:creationId xmlns:p14="http://schemas.microsoft.com/office/powerpoint/2010/main" val="42852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Quantum states are hidden!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7B114-3296-4095-AEB2-22164D0200A9}"/>
              </a:ext>
            </a:extLst>
          </p:cNvPr>
          <p:cNvSpPr/>
          <p:nvPr/>
        </p:nvSpPr>
        <p:spPr>
          <a:xfrm>
            <a:off x="2032000" y="1690688"/>
            <a:ext cx="7749309" cy="1819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We </a:t>
            </a:r>
            <a:r>
              <a:rPr lang="en-US" sz="2800" b="1" dirty="0"/>
              <a:t>cannot</a:t>
            </a:r>
            <a:r>
              <a:rPr lang="en-US" sz="2800" dirty="0"/>
              <a:t> inspect the current state of our system!</a:t>
            </a:r>
          </a:p>
          <a:p>
            <a:pPr algn="ctr"/>
            <a:r>
              <a:rPr lang="en-US" sz="2800" dirty="0"/>
              <a:t>(no cloning theorem)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316396-6D6C-4E11-9B29-47011CEA13AE}"/>
              </a:ext>
            </a:extLst>
          </p:cNvPr>
          <p:cNvSpPr txBox="1"/>
          <p:nvPr/>
        </p:nvSpPr>
        <p:spPr>
          <a:xfrm>
            <a:off x="1997798" y="4243982"/>
            <a:ext cx="8781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either:</a:t>
            </a:r>
            <a:endParaRPr lang="en-US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the system and collapse it to classical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quantum gates that change the state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8814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Measurement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7B114-3296-4095-AEB2-22164D0200A9}"/>
              </a:ext>
            </a:extLst>
          </p:cNvPr>
          <p:cNvSpPr/>
          <p:nvPr/>
        </p:nvSpPr>
        <p:spPr>
          <a:xfrm>
            <a:off x="2032000" y="1690688"/>
            <a:ext cx="7749309" cy="1819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Measuring a quantum system </a:t>
            </a:r>
            <a:r>
              <a:rPr lang="en-US" sz="2800" b="1" dirty="0"/>
              <a:t>collapses</a:t>
            </a:r>
            <a:r>
              <a:rPr lang="en-US" sz="2800" dirty="0"/>
              <a:t> it to a classical one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16396-6D6C-4E11-9B29-47011CEA13AE}"/>
                  </a:ext>
                </a:extLst>
              </p:cNvPr>
              <p:cNvSpPr txBox="1"/>
              <p:nvPr/>
            </p:nvSpPr>
            <p:spPr>
              <a:xfrm>
                <a:off x="1997798" y="4243982"/>
                <a:ext cx="87818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After measurement, a qubit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|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be:</a:t>
                </a:r>
                <a:endParaRPr lang="en-US" baseline="30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0 with probability |a|</a:t>
                </a:r>
                <a:r>
                  <a:rPr lang="en-US" baseline="30000" dirty="0"/>
                  <a:t>2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 with probability |b|</a:t>
                </a:r>
                <a:r>
                  <a:rPr lang="en-US" baseline="30000" dirty="0"/>
                  <a:t>2</a:t>
                </a:r>
                <a:endParaRPr lang="en-US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16396-6D6C-4E11-9B29-47011CEA1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798" y="4243982"/>
                <a:ext cx="8781861" cy="923330"/>
              </a:xfrm>
              <a:prstGeom prst="rect">
                <a:avLst/>
              </a:prstGeom>
              <a:blipFill>
                <a:blip r:embed="rId2"/>
                <a:stretch>
                  <a:fillRect l="-62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56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Measurement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2313A-4AEB-4B23-9279-C91B260C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2385903"/>
            <a:ext cx="2571270" cy="2571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D4274F-8736-2B3C-8F08-064AF84C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26939" y="1027906"/>
            <a:ext cx="2571270" cy="2571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7BF4A8-FEF4-E1B8-49D8-5205E9CDF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26939" y="3921605"/>
            <a:ext cx="2571270" cy="257127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75D45FB-A017-28D3-7E9C-C608D145C7CD}"/>
              </a:ext>
            </a:extLst>
          </p:cNvPr>
          <p:cNvSpPr/>
          <p:nvPr/>
        </p:nvSpPr>
        <p:spPr>
          <a:xfrm>
            <a:off x="3893977" y="3073724"/>
            <a:ext cx="3177376" cy="11956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7ECAB-592D-9F5E-DD66-879F2F85B5D7}"/>
              </a:ext>
            </a:extLst>
          </p:cNvPr>
          <p:cNvSpPr/>
          <p:nvPr/>
        </p:nvSpPr>
        <p:spPr>
          <a:xfrm>
            <a:off x="9738250" y="2806146"/>
            <a:ext cx="2042193" cy="564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with probability |a|</a:t>
            </a:r>
            <a:r>
              <a:rPr lang="en-US" sz="1400" baseline="30000" dirty="0"/>
              <a:t>2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8EC743E-26E9-3238-6054-4791B7E4F864}"/>
                  </a:ext>
                </a:extLst>
              </p:cNvPr>
              <p:cNvSpPr/>
              <p:nvPr/>
            </p:nvSpPr>
            <p:spPr>
              <a:xfrm>
                <a:off x="1102738" y="5135216"/>
                <a:ext cx="2042193" cy="5648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⟩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8EC743E-26E9-3238-6054-4791B7E4F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738" y="5135216"/>
                <a:ext cx="2042193" cy="564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A5699A6-3CAD-07D3-C8E2-1B9158BB0B8C}"/>
              </a:ext>
            </a:extLst>
          </p:cNvPr>
          <p:cNvSpPr/>
          <p:nvPr/>
        </p:nvSpPr>
        <p:spPr>
          <a:xfrm>
            <a:off x="9738250" y="5700068"/>
            <a:ext cx="2042193" cy="564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with probability |b|</a:t>
            </a:r>
            <a:r>
              <a:rPr lang="en-US" sz="1400" baseline="30000" dirty="0"/>
              <a:t>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5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Quantum gates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7B114-3296-4095-AEB2-22164D0200A9}"/>
              </a:ext>
            </a:extLst>
          </p:cNvPr>
          <p:cNvSpPr/>
          <p:nvPr/>
        </p:nvSpPr>
        <p:spPr>
          <a:xfrm>
            <a:off x="2032000" y="1690688"/>
            <a:ext cx="7749309" cy="1819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Gates act on qubits and change their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253EAD-9C08-4BE4-ADD7-F11B8356FE24}"/>
              </a:ext>
            </a:extLst>
          </p:cNvPr>
          <p:cNvSpPr txBox="1"/>
          <p:nvPr/>
        </p:nvSpPr>
        <p:spPr>
          <a:xfrm>
            <a:off x="1997798" y="4243982"/>
            <a:ext cx="8781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gates are unitary operators, and are described as unitary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reversible</a:t>
            </a:r>
          </a:p>
        </p:txBody>
      </p:sp>
    </p:spTree>
    <p:extLst>
      <p:ext uri="{BB962C8B-B14F-4D97-AF65-F5344CB8AC3E}">
        <p14:creationId xmlns:p14="http://schemas.microsoft.com/office/powerpoint/2010/main" val="339746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Quantum gates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BCFB3051-A2D4-473D-BB37-9CD91AF2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964" y="1027906"/>
            <a:ext cx="4512072" cy="55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Example: X gate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0552E1-3E51-44E7-B36E-F3EF6C7FE584}"/>
              </a:ext>
            </a:extLst>
          </p:cNvPr>
          <p:cNvSpPr/>
          <p:nvPr/>
        </p:nvSpPr>
        <p:spPr>
          <a:xfrm>
            <a:off x="2032000" y="1690688"/>
            <a:ext cx="7749309" cy="1819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X gate reverses the qubit’s state </a:t>
            </a:r>
            <a:br>
              <a:rPr lang="en-US" sz="2800" dirty="0"/>
            </a:br>
            <a:r>
              <a:rPr lang="en-US" sz="2800" dirty="0"/>
              <a:t>(like NOT gate in classical computing)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CF049C9-77EE-0E73-8575-455A9420C61C}"/>
                  </a:ext>
                </a:extLst>
              </p:cNvPr>
              <p:cNvSpPr/>
              <p:nvPr/>
            </p:nvSpPr>
            <p:spPr>
              <a:xfrm>
                <a:off x="6593175" y="3956665"/>
                <a:ext cx="3188134" cy="10486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CF049C9-77EE-0E73-8575-455A9420C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175" y="3956665"/>
                <a:ext cx="3188134" cy="104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CD209-76B5-00F5-3864-697AF10A1A1D}"/>
                  </a:ext>
                </a:extLst>
              </p:cNvPr>
              <p:cNvSpPr/>
              <p:nvPr/>
            </p:nvSpPr>
            <p:spPr>
              <a:xfrm>
                <a:off x="6593175" y="5286602"/>
                <a:ext cx="3188134" cy="10486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CD209-76B5-00F5-3864-697AF10A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175" y="5286602"/>
                <a:ext cx="3188134" cy="104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854FBB-4858-EA3E-DFCF-715359DBA63C}"/>
                  </a:ext>
                </a:extLst>
              </p:cNvPr>
              <p:cNvSpPr/>
              <p:nvPr/>
            </p:nvSpPr>
            <p:spPr>
              <a:xfrm>
                <a:off x="2032000" y="3956665"/>
                <a:ext cx="3019494" cy="10486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854FBB-4858-EA3E-DFCF-715359DBA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3956665"/>
                <a:ext cx="3019494" cy="104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41568-4960-C565-77B7-AE9BB34564AF}"/>
                  </a:ext>
                </a:extLst>
              </p:cNvPr>
              <p:cNvSpPr/>
              <p:nvPr/>
            </p:nvSpPr>
            <p:spPr>
              <a:xfrm>
                <a:off x="2032000" y="5286602"/>
                <a:ext cx="3019494" cy="10486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41568-4960-C565-77B7-AE9BB345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5286602"/>
                <a:ext cx="3019494" cy="104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6F38440-4E7A-BE6F-B924-D07691BEA3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333" y="4214237"/>
            <a:ext cx="1086002" cy="533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B8C7B5-43AB-D879-BCAD-35A2529BF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9333" y="5544174"/>
            <a:ext cx="1086002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8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4" grpId="0" animBg="1"/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Example: X gate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2313A-4AEB-4B23-9279-C91B260C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0450" y="1027905"/>
            <a:ext cx="2571270" cy="2571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D4274F-8736-2B3C-8F08-064AF84C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63010" y="922697"/>
            <a:ext cx="2571270" cy="2571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7BF4A8-FEF4-E1B8-49D8-5205E9CD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63010" y="3921604"/>
            <a:ext cx="2571270" cy="257127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75D45FB-A017-28D3-7E9C-C608D145C7CD}"/>
              </a:ext>
            </a:extLst>
          </p:cNvPr>
          <p:cNvSpPr/>
          <p:nvPr/>
        </p:nvSpPr>
        <p:spPr>
          <a:xfrm>
            <a:off x="4533970" y="1610519"/>
            <a:ext cx="2366790" cy="11956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7A37D-2BFF-3740-E633-7A6DD783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00450" y="3921605"/>
            <a:ext cx="2571270" cy="257127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13625B0-371F-0DED-3495-ACF7FAF16C87}"/>
              </a:ext>
            </a:extLst>
          </p:cNvPr>
          <p:cNvSpPr/>
          <p:nvPr/>
        </p:nvSpPr>
        <p:spPr>
          <a:xfrm>
            <a:off x="4533970" y="4609426"/>
            <a:ext cx="2366790" cy="11956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3225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Example: Hadamard gate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0552E1-3E51-44E7-B36E-F3EF6C7FE584}"/>
              </a:ext>
            </a:extLst>
          </p:cNvPr>
          <p:cNvSpPr/>
          <p:nvPr/>
        </p:nvSpPr>
        <p:spPr>
          <a:xfrm>
            <a:off x="2032000" y="1690688"/>
            <a:ext cx="7749309" cy="1819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Hadamard gate sets qubit’s state to an equal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CF049C9-77EE-0E73-8575-455A9420C61C}"/>
                  </a:ext>
                </a:extLst>
              </p:cNvPr>
              <p:cNvSpPr/>
              <p:nvPr/>
            </p:nvSpPr>
            <p:spPr>
              <a:xfrm>
                <a:off x="6593175" y="3956665"/>
                <a:ext cx="3188134" cy="10486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8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CF049C9-77EE-0E73-8575-455A9420C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175" y="3956665"/>
                <a:ext cx="3188134" cy="1048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CD209-76B5-00F5-3864-697AF10A1A1D}"/>
                  </a:ext>
                </a:extLst>
              </p:cNvPr>
              <p:cNvSpPr/>
              <p:nvPr/>
            </p:nvSpPr>
            <p:spPr>
              <a:xfrm>
                <a:off x="6593175" y="5286602"/>
                <a:ext cx="3188134" cy="10486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800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5DCD209-76B5-00F5-3864-697AF10A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175" y="5286602"/>
                <a:ext cx="3188134" cy="10486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854FBB-4858-EA3E-DFCF-715359DBA63C}"/>
                  </a:ext>
                </a:extLst>
              </p:cNvPr>
              <p:cNvSpPr/>
              <p:nvPr/>
            </p:nvSpPr>
            <p:spPr>
              <a:xfrm>
                <a:off x="2032000" y="3956665"/>
                <a:ext cx="3019494" cy="10486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3854FBB-4858-EA3E-DFCF-715359DBA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3956665"/>
                <a:ext cx="3019494" cy="1048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41568-4960-C565-77B7-AE9BB34564AF}"/>
                  </a:ext>
                </a:extLst>
              </p:cNvPr>
              <p:cNvSpPr/>
              <p:nvPr/>
            </p:nvSpPr>
            <p:spPr>
              <a:xfrm>
                <a:off x="2032000" y="5286602"/>
                <a:ext cx="3019494" cy="10486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CC41568-4960-C565-77B7-AE9BB345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0" y="5286602"/>
                <a:ext cx="3019494" cy="1048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C4AD643-7C6D-651C-589A-EC244DFCD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834" y="4204710"/>
            <a:ext cx="905001" cy="5525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A22698-746F-96CE-F4F2-AC10AA217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9833" y="5534647"/>
            <a:ext cx="905001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Example: Hadamard gate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2313A-4AEB-4B23-9279-C91B260CD2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00450" y="1027905"/>
            <a:ext cx="2571270" cy="25712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D4274F-8736-2B3C-8F08-064AF84CD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63010" y="922697"/>
            <a:ext cx="2571270" cy="2571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7BF4A8-FEF4-E1B8-49D8-5205E9CDF6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463010" y="3921604"/>
            <a:ext cx="2571270" cy="257127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75D45FB-A017-28D3-7E9C-C608D145C7CD}"/>
              </a:ext>
            </a:extLst>
          </p:cNvPr>
          <p:cNvSpPr/>
          <p:nvPr/>
        </p:nvSpPr>
        <p:spPr>
          <a:xfrm>
            <a:off x="4533970" y="1610519"/>
            <a:ext cx="2366790" cy="11956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7A37D-2BFF-3740-E633-7A6DD783D7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00450" y="3921605"/>
            <a:ext cx="2571270" cy="257127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13625B0-371F-0DED-3495-ACF7FAF16C87}"/>
              </a:ext>
            </a:extLst>
          </p:cNvPr>
          <p:cNvSpPr/>
          <p:nvPr/>
        </p:nvSpPr>
        <p:spPr>
          <a:xfrm>
            <a:off x="4533970" y="4609426"/>
            <a:ext cx="2366790" cy="11956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4C0371-7EB8-1563-E015-0C5D215D5533}"/>
                  </a:ext>
                </a:extLst>
              </p:cNvPr>
              <p:cNvSpPr/>
              <p:nvPr/>
            </p:nvSpPr>
            <p:spPr>
              <a:xfrm>
                <a:off x="9738250" y="2806146"/>
                <a:ext cx="1449947" cy="5648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4C0371-7EB8-1563-E015-0C5D215D5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250" y="2806146"/>
                <a:ext cx="1449947" cy="5648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FB362F6-E7F8-6E4C-92B2-2FF00022DC0C}"/>
                  </a:ext>
                </a:extLst>
              </p:cNvPr>
              <p:cNvSpPr/>
              <p:nvPr/>
            </p:nvSpPr>
            <p:spPr>
              <a:xfrm>
                <a:off x="9738251" y="5805053"/>
                <a:ext cx="1449947" cy="5648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400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|"/>
                        <m:endChr m:val="⟩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FB362F6-E7F8-6E4C-92B2-2FF00022D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251" y="5805053"/>
                <a:ext cx="1449947" cy="564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63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Workshop Outline</a:t>
            </a:r>
          </a:p>
        </p:txBody>
      </p:sp>
      <p:sp>
        <p:nvSpPr>
          <p:cNvPr id="18" name="Freeform 17"/>
          <p:cNvSpPr/>
          <p:nvPr/>
        </p:nvSpPr>
        <p:spPr>
          <a:xfrm>
            <a:off x="2897543" y="1690688"/>
            <a:ext cx="6850741" cy="842562"/>
          </a:xfrm>
          <a:custGeom>
            <a:avLst/>
            <a:gdLst>
              <a:gd name="connsiteX0" fmla="*/ 0 w 5730392"/>
              <a:gd name="connsiteY0" fmla="*/ 0 h 704770"/>
              <a:gd name="connsiteX1" fmla="*/ 5378007 w 5730392"/>
              <a:gd name="connsiteY1" fmla="*/ 0 h 704770"/>
              <a:gd name="connsiteX2" fmla="*/ 5730392 w 5730392"/>
              <a:gd name="connsiteY2" fmla="*/ 352385 h 704770"/>
              <a:gd name="connsiteX3" fmla="*/ 5378007 w 5730392"/>
              <a:gd name="connsiteY3" fmla="*/ 704770 h 704770"/>
              <a:gd name="connsiteX4" fmla="*/ 0 w 5730392"/>
              <a:gd name="connsiteY4" fmla="*/ 704770 h 704770"/>
              <a:gd name="connsiteX5" fmla="*/ 0 w 5730392"/>
              <a:gd name="connsiteY5" fmla="*/ 0 h 70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0392" h="704770">
                <a:moveTo>
                  <a:pt x="5730392" y="704769"/>
                </a:moveTo>
                <a:lnTo>
                  <a:pt x="352385" y="704769"/>
                </a:lnTo>
                <a:lnTo>
                  <a:pt x="0" y="352385"/>
                </a:lnTo>
                <a:lnTo>
                  <a:pt x="352385" y="1"/>
                </a:lnTo>
                <a:lnTo>
                  <a:pt x="5730392" y="1"/>
                </a:lnTo>
                <a:lnTo>
                  <a:pt x="5730392" y="70476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976" tIns="57151" rIns="106680" bIns="5715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/>
              <a:t>Introduction to Quantum Computing</a:t>
            </a:r>
          </a:p>
        </p:txBody>
      </p:sp>
      <p:sp>
        <p:nvSpPr>
          <p:cNvPr id="20" name="Freeform 19"/>
          <p:cNvSpPr/>
          <p:nvPr/>
        </p:nvSpPr>
        <p:spPr>
          <a:xfrm>
            <a:off x="2897543" y="2839791"/>
            <a:ext cx="6850741" cy="842562"/>
          </a:xfrm>
          <a:custGeom>
            <a:avLst/>
            <a:gdLst>
              <a:gd name="connsiteX0" fmla="*/ 0 w 5730392"/>
              <a:gd name="connsiteY0" fmla="*/ 0 h 704770"/>
              <a:gd name="connsiteX1" fmla="*/ 5378007 w 5730392"/>
              <a:gd name="connsiteY1" fmla="*/ 0 h 704770"/>
              <a:gd name="connsiteX2" fmla="*/ 5730392 w 5730392"/>
              <a:gd name="connsiteY2" fmla="*/ 352385 h 704770"/>
              <a:gd name="connsiteX3" fmla="*/ 5378007 w 5730392"/>
              <a:gd name="connsiteY3" fmla="*/ 704770 h 704770"/>
              <a:gd name="connsiteX4" fmla="*/ 0 w 5730392"/>
              <a:gd name="connsiteY4" fmla="*/ 704770 h 704770"/>
              <a:gd name="connsiteX5" fmla="*/ 0 w 5730392"/>
              <a:gd name="connsiteY5" fmla="*/ 0 h 70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0392" h="704770">
                <a:moveTo>
                  <a:pt x="5730392" y="704769"/>
                </a:moveTo>
                <a:lnTo>
                  <a:pt x="352385" y="704769"/>
                </a:lnTo>
                <a:lnTo>
                  <a:pt x="0" y="352385"/>
                </a:lnTo>
                <a:lnTo>
                  <a:pt x="352385" y="1"/>
                </a:lnTo>
                <a:lnTo>
                  <a:pt x="5730392" y="1"/>
                </a:lnTo>
                <a:lnTo>
                  <a:pt x="5730392" y="70476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976" tIns="57151" rIns="106680" bIns="5715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/>
              <a:t>Programming Quantum Computers in Python</a:t>
            </a:r>
          </a:p>
        </p:txBody>
      </p:sp>
      <p:sp>
        <p:nvSpPr>
          <p:cNvPr id="22" name="Freeform 21"/>
          <p:cNvSpPr/>
          <p:nvPr/>
        </p:nvSpPr>
        <p:spPr>
          <a:xfrm>
            <a:off x="2897543" y="3988894"/>
            <a:ext cx="6850751" cy="842562"/>
          </a:xfrm>
          <a:custGeom>
            <a:avLst/>
            <a:gdLst>
              <a:gd name="connsiteX0" fmla="*/ 0 w 5730392"/>
              <a:gd name="connsiteY0" fmla="*/ 0 h 704770"/>
              <a:gd name="connsiteX1" fmla="*/ 5378007 w 5730392"/>
              <a:gd name="connsiteY1" fmla="*/ 0 h 704770"/>
              <a:gd name="connsiteX2" fmla="*/ 5730392 w 5730392"/>
              <a:gd name="connsiteY2" fmla="*/ 352385 h 704770"/>
              <a:gd name="connsiteX3" fmla="*/ 5378007 w 5730392"/>
              <a:gd name="connsiteY3" fmla="*/ 704770 h 704770"/>
              <a:gd name="connsiteX4" fmla="*/ 0 w 5730392"/>
              <a:gd name="connsiteY4" fmla="*/ 704770 h 704770"/>
              <a:gd name="connsiteX5" fmla="*/ 0 w 5730392"/>
              <a:gd name="connsiteY5" fmla="*/ 0 h 70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0392" h="704770">
                <a:moveTo>
                  <a:pt x="5730392" y="704769"/>
                </a:moveTo>
                <a:lnTo>
                  <a:pt x="352385" y="704769"/>
                </a:lnTo>
                <a:lnTo>
                  <a:pt x="0" y="352385"/>
                </a:lnTo>
                <a:lnTo>
                  <a:pt x="352385" y="1"/>
                </a:lnTo>
                <a:lnTo>
                  <a:pt x="5730392" y="1"/>
                </a:lnTo>
                <a:lnTo>
                  <a:pt x="5730392" y="70476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976" tIns="57151" rIns="106680" bIns="57150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/>
              <a:t>Quantum Teleportation and Quantum Networks</a:t>
            </a:r>
          </a:p>
        </p:txBody>
      </p:sp>
    </p:spTree>
    <p:extLst>
      <p:ext uri="{BB962C8B-B14F-4D97-AF65-F5344CB8AC3E}">
        <p14:creationId xmlns:p14="http://schemas.microsoft.com/office/powerpoint/2010/main" val="94376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53" y="3111226"/>
            <a:ext cx="10954693" cy="635548"/>
          </a:xfrm>
        </p:spPr>
        <p:txBody>
          <a:bodyPr>
            <a:noAutofit/>
          </a:bodyPr>
          <a:lstStyle/>
          <a:p>
            <a:pPr algn="ctr">
              <a:spcAft>
                <a:spcPts val="588"/>
              </a:spcAft>
            </a:pPr>
            <a:r>
              <a:rPr lang="en-US" sz="4400" dirty="0">
                <a:solidFill>
                  <a:schemeClr val="tx1"/>
                </a:solidFill>
              </a:rPr>
              <a:t>Programming Quantum Computers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in Python</a:t>
            </a:r>
            <a:endParaRPr lang="en-US" sz="440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15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Qibo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7B114-3296-4095-AEB2-22164D0200A9}"/>
              </a:ext>
            </a:extLst>
          </p:cNvPr>
          <p:cNvSpPr/>
          <p:nvPr/>
        </p:nvSpPr>
        <p:spPr>
          <a:xfrm>
            <a:off x="1438904" y="1203886"/>
            <a:ext cx="8342403" cy="898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Qibo</a:t>
            </a:r>
            <a:r>
              <a:rPr lang="en-US" sz="2000" dirty="0"/>
              <a:t> is an open-source middleware for quantum computing written in Python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32AAB5-0D04-67B5-11BC-3DF9EE8F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25" y="2160676"/>
            <a:ext cx="7749304" cy="469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Software Stack</a:t>
            </a:r>
          </a:p>
        </p:txBody>
      </p:sp>
      <p:pic>
        <p:nvPicPr>
          <p:cNvPr id="2" name="Google Shape;71;p15">
            <a:extLst>
              <a:ext uri="{FF2B5EF4-FFF2-40B4-BE49-F238E27FC236}">
                <a16:creationId xmlns:a16="http://schemas.microsoft.com/office/drawing/2014/main" id="{036AAFA9-3BFE-C6F2-30D3-4955852CA4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94361" y="1188257"/>
            <a:ext cx="6387094" cy="500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2;p15">
            <a:extLst>
              <a:ext uri="{FF2B5EF4-FFF2-40B4-BE49-F238E27FC236}">
                <a16:creationId xmlns:a16="http://schemas.microsoft.com/office/drawing/2014/main" id="{BABD2274-2ADF-5027-177C-E73DE15968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25390"/>
            <a:ext cx="4795543" cy="25517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7;p15">
            <a:extLst>
              <a:ext uri="{FF2B5EF4-FFF2-40B4-BE49-F238E27FC236}">
                <a16:creationId xmlns:a16="http://schemas.microsoft.com/office/drawing/2014/main" id="{E58009FC-347B-EE5D-53C3-13B32DEC5A4D}"/>
              </a:ext>
            </a:extLst>
          </p:cNvPr>
          <p:cNvSpPr txBox="1"/>
          <p:nvPr/>
        </p:nvSpPr>
        <p:spPr>
          <a:xfrm>
            <a:off x="902059" y="3911701"/>
            <a:ext cx="4203561" cy="209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 dirty="0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qiboconnection</a:t>
            </a:r>
            <a:r>
              <a:rPr lang="en" sz="1200" dirty="0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b="1" dirty="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" sz="1200" dirty="0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 API</a:t>
            </a:r>
            <a:endParaRPr sz="1200" dirty="0">
              <a:solidFill>
                <a:srgbClr val="0F17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F17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" sz="1200" dirty="0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api </a:t>
            </a:r>
            <a:r>
              <a:rPr lang="en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dirty="0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 API</a:t>
            </a:r>
            <a:r>
              <a:rPr lang="en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login(username</a:t>
            </a:r>
            <a:r>
              <a:rPr lang="en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dirty="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"qat"</a:t>
            </a:r>
            <a:r>
              <a:rPr lang="en" sz="1200" dirty="0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, api_key</a:t>
            </a:r>
            <a:r>
              <a:rPr lang="en" sz="1200" dirty="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 dirty="0">
                <a:solidFill>
                  <a:srgbClr val="BA2121"/>
                </a:solidFill>
                <a:latin typeface="Courier New"/>
                <a:ea typeface="Courier New"/>
                <a:cs typeface="Courier New"/>
                <a:sym typeface="Courier New"/>
              </a:rPr>
              <a:t>"meow"</a:t>
            </a:r>
            <a:r>
              <a:rPr lang="en" sz="1200" dirty="0">
                <a:solidFill>
                  <a:srgbClr val="0F172A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 dirty="0">
              <a:solidFill>
                <a:srgbClr val="0F17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F172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717171"/>
                </a:solidFill>
                <a:latin typeface="Courier New"/>
                <a:ea typeface="Courier New"/>
                <a:cs typeface="Courier New"/>
                <a:sym typeface="Courier New"/>
              </a:rPr>
              <a:t>[qibo-connection] 0.12.0|INFO|2023-09-21 18:16:26]: Storing personal qibo configuration...</a:t>
            </a:r>
            <a:endParaRPr sz="1200" dirty="0">
              <a:solidFill>
                <a:srgbClr val="71717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5805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 err="1"/>
              <a:t>QaaS</a:t>
            </a:r>
            <a:r>
              <a:rPr lang="en-US" dirty="0"/>
              <a:t> Workflow</a:t>
            </a:r>
          </a:p>
        </p:txBody>
      </p:sp>
      <p:pic>
        <p:nvPicPr>
          <p:cNvPr id="2" name="Google Shape;84;p16">
            <a:extLst>
              <a:ext uri="{FF2B5EF4-FFF2-40B4-BE49-F238E27FC236}">
                <a16:creationId xmlns:a16="http://schemas.microsoft.com/office/drawing/2014/main" id="{EE1F3F2A-74F8-611B-7FE1-8F9E4E6DBE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6251" y="1438786"/>
            <a:ext cx="5687549" cy="43675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87025D-F08A-CA05-E76B-58375449345C}"/>
              </a:ext>
            </a:extLst>
          </p:cNvPr>
          <p:cNvSpPr txBox="1"/>
          <p:nvPr/>
        </p:nvSpPr>
        <p:spPr>
          <a:xfrm>
            <a:off x="625459" y="1571221"/>
            <a:ext cx="516264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Montserrat"/>
                <a:ea typeface="Montserrat"/>
                <a:cs typeface="Montserrat"/>
                <a:sym typeface="Montserrat"/>
              </a:rPr>
              <a:t>Typical workflow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AutoNum type="arabicPeriod"/>
            </a:pP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User submits a </a:t>
            </a:r>
            <a:r>
              <a:rPr lang="en-US" b="1" dirty="0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job </a:t>
            </a:r>
            <a:r>
              <a:rPr lang="en-US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using </a:t>
            </a:r>
            <a:r>
              <a:rPr lang="en-US" b="1" dirty="0" err="1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Qiboconnection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 and gets a </a:t>
            </a:r>
            <a:r>
              <a:rPr lang="en-US" b="1" dirty="0" err="1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job_id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AutoNum type="arabicPeriod"/>
            </a:pP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Our </a:t>
            </a:r>
            <a:r>
              <a:rPr lang="en-US" b="1" dirty="0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Public API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 receives and processes the request.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AutoNum type="arabicPeriod"/>
            </a:pP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Request is </a:t>
            </a:r>
            <a:r>
              <a:rPr lang="en-US" b="1" dirty="0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relayed to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 the corresponding device.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AutoNum type="arabicPeriod"/>
            </a:pPr>
            <a:r>
              <a:rPr lang="en-US" b="1" dirty="0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QPU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 or simulator performs the due operations.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AutoNum type="arabicPeriod"/>
            </a:pPr>
            <a:r>
              <a:rPr lang="en-US" b="1" dirty="0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 are sent to our Public API.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 Light"/>
              <a:buAutoNum type="arabicPeriod"/>
            </a:pP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User can </a:t>
            </a:r>
            <a:r>
              <a:rPr lang="en-US" b="1" dirty="0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retrieve the results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 using their </a:t>
            </a:r>
            <a:r>
              <a:rPr lang="en-US" b="1" dirty="0" err="1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job_id</a:t>
            </a:r>
            <a:r>
              <a:rPr lang="en-US" dirty="0"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206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199" y="369767"/>
            <a:ext cx="1072834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Using </a:t>
            </a:r>
            <a:r>
              <a:rPr lang="en-US" dirty="0" err="1"/>
              <a:t>Qiboconnection</a:t>
            </a:r>
            <a:r>
              <a:rPr lang="en-US" dirty="0"/>
              <a:t> for quantum jobs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7025D-F08A-CA05-E76B-58375449345C}"/>
              </a:ext>
            </a:extLst>
          </p:cNvPr>
          <p:cNvSpPr txBox="1"/>
          <p:nvPr/>
        </p:nvSpPr>
        <p:spPr>
          <a:xfrm>
            <a:off x="625459" y="1571221"/>
            <a:ext cx="1083935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17500">
              <a:buSzPts val="1400"/>
              <a:buFont typeface="Montserrat"/>
              <a:buAutoNum type="arabicPeriod"/>
            </a:pPr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Open provided notebook in your IDE</a:t>
            </a:r>
            <a:b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</a:br>
            <a:endParaRPr lang="en-US" sz="16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>
              <a:buSzPts val="1400"/>
              <a:buFont typeface="Montserrat"/>
              <a:buAutoNum type="arabicPeriod"/>
            </a:pPr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Install </a:t>
            </a:r>
            <a:r>
              <a:rPr lang="en-US" sz="1600" dirty="0" err="1">
                <a:latin typeface="Montserrat"/>
                <a:ea typeface="Montserrat"/>
                <a:cs typeface="Montserrat"/>
                <a:sym typeface="Montserrat"/>
              </a:rPr>
              <a:t>qibo</a:t>
            </a:r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US" sz="1600" dirty="0" err="1">
                <a:latin typeface="Montserrat"/>
                <a:ea typeface="Montserrat"/>
                <a:cs typeface="Montserrat"/>
                <a:sym typeface="Montserrat"/>
              </a:rPr>
              <a:t>qiboconnection</a:t>
            </a:r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 in your python environment. In a terminal:</a:t>
            </a:r>
          </a:p>
          <a:p>
            <a:pPr marL="914400" lvl="1" indent="-317500">
              <a:buClr>
                <a:srgbClr val="7F1CDB"/>
              </a:buClr>
              <a:buSzPts val="1400"/>
              <a:buFont typeface="Montserrat"/>
              <a:buAutoNum type="alphaLcPeriod"/>
            </a:pPr>
            <a:r>
              <a:rPr lang="en-US" sz="1600" i="1" dirty="0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pip install </a:t>
            </a:r>
            <a:r>
              <a:rPr lang="en-US" sz="1600" i="1" dirty="0" err="1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qibo</a:t>
            </a:r>
            <a:endParaRPr lang="en-US" sz="1600" i="1" dirty="0">
              <a:solidFill>
                <a:srgbClr val="7F1CD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>
              <a:buClr>
                <a:srgbClr val="7F1CDB"/>
              </a:buClr>
              <a:buSzPts val="1400"/>
              <a:buFont typeface="Montserrat"/>
              <a:buAutoNum type="alphaLcPeriod"/>
            </a:pPr>
            <a:r>
              <a:rPr lang="en-US" sz="1600" i="1" dirty="0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pip install </a:t>
            </a:r>
            <a:r>
              <a:rPr lang="en-US" sz="1600" i="1" dirty="0" err="1">
                <a:solidFill>
                  <a:srgbClr val="7F1CDB"/>
                </a:solidFill>
                <a:latin typeface="Montserrat"/>
                <a:ea typeface="Montserrat"/>
                <a:cs typeface="Montserrat"/>
                <a:sym typeface="Montserrat"/>
              </a:rPr>
              <a:t>qiboconnection</a:t>
            </a:r>
            <a:endParaRPr lang="en-US" sz="1600" i="1" dirty="0">
              <a:solidFill>
                <a:srgbClr val="7F1CD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0"/>
            <a:endParaRPr lang="en-US" sz="16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en-US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into </a:t>
            </a:r>
            <a:r>
              <a:rPr lang="en-US" sz="1600" i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Qilimanjaro’s</a:t>
            </a:r>
            <a:r>
              <a:rPr lang="en-US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i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QaaS</a:t>
            </a:r>
            <a:r>
              <a:rPr lang="en-US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with the following credentials: </a:t>
            </a:r>
          </a:p>
          <a:p>
            <a:pPr marL="914400" lvl="0"/>
            <a:r>
              <a:rPr lang="en-US" sz="1600" i="1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username = ‘pyday23-username’, </a:t>
            </a:r>
            <a:r>
              <a:rPr lang="en-US" sz="1600" i="1" dirty="0" err="1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api_key</a:t>
            </a:r>
            <a:r>
              <a:rPr lang="en-US" sz="1600" i="1" dirty="0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=’pyday23-apikey’</a:t>
            </a:r>
          </a:p>
          <a:p>
            <a:pPr lvl="0"/>
            <a:endParaRPr lang="en-US" sz="16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/>
            <a:r>
              <a:rPr lang="en-US" sz="1600" b="1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NOTE:</a:t>
            </a:r>
            <a:r>
              <a:rPr lang="en-US" sz="16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Unluckily, you’ll have access to the development server, not the production one with the quantum chip. That’s why </a:t>
            </a:r>
            <a:r>
              <a:rPr lang="en-US" sz="1600" dirty="0" err="1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os</a:t>
            </a:r>
            <a:r>
              <a:rPr lang="en-US" sz="1600" dirty="0" err="1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 dirty="0" err="1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environ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"QIBOCONNECTION_ENVIRONMENT"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US" sz="1600" dirty="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600" dirty="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dirty="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"development"</a:t>
            </a:r>
          </a:p>
          <a:p>
            <a:pPr lvl="0"/>
            <a:endParaRPr lang="en-US" sz="1600" i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Clr>
                <a:srgbClr val="000000"/>
              </a:buClr>
              <a:buSzPts val="1400"/>
            </a:pPr>
            <a:endParaRPr lang="en-US" sz="1600" dirty="0"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buClr>
                <a:srgbClr val="000000"/>
              </a:buClr>
              <a:buSzPts val="1400"/>
            </a:pPr>
            <a:endParaRPr lang="en-US"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1758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53" y="3111226"/>
            <a:ext cx="10954693" cy="635548"/>
          </a:xfrm>
        </p:spPr>
        <p:txBody>
          <a:bodyPr>
            <a:noAutofit/>
          </a:bodyPr>
          <a:lstStyle/>
          <a:p>
            <a:pPr algn="ctr">
              <a:spcAft>
                <a:spcPts val="588"/>
              </a:spcAft>
            </a:pPr>
            <a:r>
              <a:rPr lang="en-US" sz="44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https://qibo.science/</a:t>
            </a:r>
            <a:endParaRPr lang="en-US" sz="440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63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A3B165A1-BC52-4AA3-B6BF-363852CB4E6B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7909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53" y="3111226"/>
            <a:ext cx="10954693" cy="635548"/>
          </a:xfrm>
        </p:spPr>
        <p:txBody>
          <a:bodyPr>
            <a:noAutofit/>
          </a:bodyPr>
          <a:lstStyle/>
          <a:p>
            <a:pPr algn="ctr">
              <a:spcAft>
                <a:spcPts val="588"/>
              </a:spcAft>
            </a:pPr>
            <a:r>
              <a:rPr lang="en-US" sz="4400" dirty="0" err="1">
                <a:solidFill>
                  <a:schemeClr val="tx1"/>
                </a:solidFill>
              </a:rPr>
              <a:t>Slido</a:t>
            </a:r>
            <a:r>
              <a:rPr lang="en-US" sz="4400" dirty="0">
                <a:solidFill>
                  <a:schemeClr val="tx1"/>
                </a:solidFill>
              </a:rPr>
              <a:t> Quiz</a:t>
            </a:r>
            <a:endParaRPr lang="en-US" sz="4400" u="sng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78C629B-9D52-EA57-670D-42D963C774E3}"/>
              </a:ext>
            </a:extLst>
          </p:cNvPr>
          <p:cNvSpPr txBox="1">
            <a:spLocks/>
          </p:cNvSpPr>
          <p:nvPr/>
        </p:nvSpPr>
        <p:spPr>
          <a:xfrm>
            <a:off x="618653" y="4739663"/>
            <a:ext cx="10954693" cy="6355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>
              <a:spcAft>
                <a:spcPts val="588"/>
              </a:spcAft>
            </a:pPr>
            <a:r>
              <a:rPr lang="en-US" sz="2800" dirty="0">
                <a:solidFill>
                  <a:schemeClr val="tx1"/>
                </a:solidFill>
              </a:rPr>
              <a:t>The three best scores win a visit to our lab!</a:t>
            </a:r>
          </a:p>
        </p:txBody>
      </p:sp>
    </p:spTree>
    <p:extLst>
      <p:ext uri="{BB962C8B-B14F-4D97-AF65-F5344CB8AC3E}">
        <p14:creationId xmlns:p14="http://schemas.microsoft.com/office/powerpoint/2010/main" val="361648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53" y="3111226"/>
            <a:ext cx="10954693" cy="635548"/>
          </a:xfrm>
        </p:spPr>
        <p:txBody>
          <a:bodyPr>
            <a:noAutofit/>
          </a:bodyPr>
          <a:lstStyle/>
          <a:p>
            <a:pPr algn="ctr">
              <a:spcAft>
                <a:spcPts val="588"/>
              </a:spcAft>
            </a:pPr>
            <a:r>
              <a:rPr lang="en-US" sz="4400" dirty="0">
                <a:solidFill>
                  <a:schemeClr val="tx1"/>
                </a:solidFill>
              </a:rPr>
              <a:t>Introduction to Quantum Computing</a:t>
            </a:r>
            <a:endParaRPr lang="en-US" sz="440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5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Why Quantum Computing?</a:t>
            </a:r>
          </a:p>
        </p:txBody>
      </p:sp>
      <p:sp>
        <p:nvSpPr>
          <p:cNvPr id="18" name="Freeform 17"/>
          <p:cNvSpPr/>
          <p:nvPr/>
        </p:nvSpPr>
        <p:spPr>
          <a:xfrm>
            <a:off x="2897543" y="1690688"/>
            <a:ext cx="6850741" cy="842562"/>
          </a:xfrm>
          <a:custGeom>
            <a:avLst/>
            <a:gdLst>
              <a:gd name="connsiteX0" fmla="*/ 0 w 5730392"/>
              <a:gd name="connsiteY0" fmla="*/ 0 h 704770"/>
              <a:gd name="connsiteX1" fmla="*/ 5378007 w 5730392"/>
              <a:gd name="connsiteY1" fmla="*/ 0 h 704770"/>
              <a:gd name="connsiteX2" fmla="*/ 5730392 w 5730392"/>
              <a:gd name="connsiteY2" fmla="*/ 352385 h 704770"/>
              <a:gd name="connsiteX3" fmla="*/ 5378007 w 5730392"/>
              <a:gd name="connsiteY3" fmla="*/ 704770 h 704770"/>
              <a:gd name="connsiteX4" fmla="*/ 0 w 5730392"/>
              <a:gd name="connsiteY4" fmla="*/ 704770 h 704770"/>
              <a:gd name="connsiteX5" fmla="*/ 0 w 5730392"/>
              <a:gd name="connsiteY5" fmla="*/ 0 h 70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0392" h="704770">
                <a:moveTo>
                  <a:pt x="5730392" y="704769"/>
                </a:moveTo>
                <a:lnTo>
                  <a:pt x="352385" y="704769"/>
                </a:lnTo>
                <a:lnTo>
                  <a:pt x="0" y="352385"/>
                </a:lnTo>
                <a:lnTo>
                  <a:pt x="352385" y="1"/>
                </a:lnTo>
                <a:lnTo>
                  <a:pt x="5730392" y="1"/>
                </a:lnTo>
                <a:lnTo>
                  <a:pt x="5730392" y="70476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976" tIns="57151" rIns="106680" bIns="5715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There are lot’s of problems that cannot be solved by classical computers</a:t>
            </a:r>
          </a:p>
        </p:txBody>
      </p:sp>
      <p:sp>
        <p:nvSpPr>
          <p:cNvPr id="19" name="Oval 18" descr="Head with gears"/>
          <p:cNvSpPr/>
          <p:nvPr/>
        </p:nvSpPr>
        <p:spPr>
          <a:xfrm>
            <a:off x="2020032" y="1767160"/>
            <a:ext cx="698037" cy="698037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2897543" y="2839791"/>
            <a:ext cx="6850741" cy="842562"/>
          </a:xfrm>
          <a:custGeom>
            <a:avLst/>
            <a:gdLst>
              <a:gd name="connsiteX0" fmla="*/ 0 w 5730392"/>
              <a:gd name="connsiteY0" fmla="*/ 0 h 704770"/>
              <a:gd name="connsiteX1" fmla="*/ 5378007 w 5730392"/>
              <a:gd name="connsiteY1" fmla="*/ 0 h 704770"/>
              <a:gd name="connsiteX2" fmla="*/ 5730392 w 5730392"/>
              <a:gd name="connsiteY2" fmla="*/ 352385 h 704770"/>
              <a:gd name="connsiteX3" fmla="*/ 5378007 w 5730392"/>
              <a:gd name="connsiteY3" fmla="*/ 704770 h 704770"/>
              <a:gd name="connsiteX4" fmla="*/ 0 w 5730392"/>
              <a:gd name="connsiteY4" fmla="*/ 704770 h 704770"/>
              <a:gd name="connsiteX5" fmla="*/ 0 w 5730392"/>
              <a:gd name="connsiteY5" fmla="*/ 0 h 70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0392" h="704770">
                <a:moveTo>
                  <a:pt x="5730392" y="704769"/>
                </a:moveTo>
                <a:lnTo>
                  <a:pt x="352385" y="704769"/>
                </a:lnTo>
                <a:lnTo>
                  <a:pt x="0" y="352385"/>
                </a:lnTo>
                <a:lnTo>
                  <a:pt x="352385" y="1"/>
                </a:lnTo>
                <a:lnTo>
                  <a:pt x="5730392" y="1"/>
                </a:lnTo>
                <a:lnTo>
                  <a:pt x="5730392" y="70476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976" tIns="57151" rIns="106680" bIns="57151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CPU’s have their physical limits</a:t>
            </a:r>
          </a:p>
        </p:txBody>
      </p:sp>
      <p:sp>
        <p:nvSpPr>
          <p:cNvPr id="22" name="Freeform 21"/>
          <p:cNvSpPr/>
          <p:nvPr/>
        </p:nvSpPr>
        <p:spPr>
          <a:xfrm>
            <a:off x="2897543" y="3988894"/>
            <a:ext cx="6850751" cy="842562"/>
          </a:xfrm>
          <a:custGeom>
            <a:avLst/>
            <a:gdLst>
              <a:gd name="connsiteX0" fmla="*/ 0 w 5730392"/>
              <a:gd name="connsiteY0" fmla="*/ 0 h 704770"/>
              <a:gd name="connsiteX1" fmla="*/ 5378007 w 5730392"/>
              <a:gd name="connsiteY1" fmla="*/ 0 h 704770"/>
              <a:gd name="connsiteX2" fmla="*/ 5730392 w 5730392"/>
              <a:gd name="connsiteY2" fmla="*/ 352385 h 704770"/>
              <a:gd name="connsiteX3" fmla="*/ 5378007 w 5730392"/>
              <a:gd name="connsiteY3" fmla="*/ 704770 h 704770"/>
              <a:gd name="connsiteX4" fmla="*/ 0 w 5730392"/>
              <a:gd name="connsiteY4" fmla="*/ 704770 h 704770"/>
              <a:gd name="connsiteX5" fmla="*/ 0 w 5730392"/>
              <a:gd name="connsiteY5" fmla="*/ 0 h 70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0392" h="704770">
                <a:moveTo>
                  <a:pt x="5730392" y="704769"/>
                </a:moveTo>
                <a:lnTo>
                  <a:pt x="352385" y="704769"/>
                </a:lnTo>
                <a:lnTo>
                  <a:pt x="0" y="352385"/>
                </a:lnTo>
                <a:lnTo>
                  <a:pt x="352385" y="1"/>
                </a:lnTo>
                <a:lnTo>
                  <a:pt x="5730392" y="1"/>
                </a:lnTo>
                <a:lnTo>
                  <a:pt x="5730392" y="70476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976" tIns="57151" rIns="106680" bIns="57150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Current classical computing architectures already have unwanted quantum side effects because of their scale</a:t>
            </a:r>
          </a:p>
        </p:txBody>
      </p:sp>
      <p:sp>
        <p:nvSpPr>
          <p:cNvPr id="24" name="Freeform 23"/>
          <p:cNvSpPr/>
          <p:nvPr/>
        </p:nvSpPr>
        <p:spPr>
          <a:xfrm>
            <a:off x="2897543" y="5135054"/>
            <a:ext cx="6850743" cy="842561"/>
          </a:xfrm>
          <a:custGeom>
            <a:avLst/>
            <a:gdLst>
              <a:gd name="connsiteX0" fmla="*/ 0 w 5730392"/>
              <a:gd name="connsiteY0" fmla="*/ 0 h 704770"/>
              <a:gd name="connsiteX1" fmla="*/ 5378007 w 5730392"/>
              <a:gd name="connsiteY1" fmla="*/ 0 h 704770"/>
              <a:gd name="connsiteX2" fmla="*/ 5730392 w 5730392"/>
              <a:gd name="connsiteY2" fmla="*/ 352385 h 704770"/>
              <a:gd name="connsiteX3" fmla="*/ 5378007 w 5730392"/>
              <a:gd name="connsiteY3" fmla="*/ 704770 h 704770"/>
              <a:gd name="connsiteX4" fmla="*/ 0 w 5730392"/>
              <a:gd name="connsiteY4" fmla="*/ 704770 h 704770"/>
              <a:gd name="connsiteX5" fmla="*/ 0 w 5730392"/>
              <a:gd name="connsiteY5" fmla="*/ 0 h 70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30392" h="704770">
                <a:moveTo>
                  <a:pt x="5730392" y="704769"/>
                </a:moveTo>
                <a:lnTo>
                  <a:pt x="352385" y="704769"/>
                </a:lnTo>
                <a:lnTo>
                  <a:pt x="0" y="352385"/>
                </a:lnTo>
                <a:lnTo>
                  <a:pt x="352385" y="1"/>
                </a:lnTo>
                <a:lnTo>
                  <a:pt x="5730392" y="1"/>
                </a:lnTo>
                <a:lnTo>
                  <a:pt x="5730392" y="70476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6976" tIns="57151" rIns="106680" bIns="57150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Why try to simulate a complex quantum world in a classical computer?</a:t>
            </a:r>
          </a:p>
        </p:txBody>
      </p:sp>
      <p:sp>
        <p:nvSpPr>
          <p:cNvPr id="25" name="Oval 24" descr="Magnifying glass"/>
          <p:cNvSpPr/>
          <p:nvPr/>
        </p:nvSpPr>
        <p:spPr>
          <a:xfrm>
            <a:off x="2020031" y="4056946"/>
            <a:ext cx="698037" cy="698037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7" name="Oval 26" descr="Muscular arm"/>
          <p:cNvSpPr/>
          <p:nvPr/>
        </p:nvSpPr>
        <p:spPr>
          <a:xfrm>
            <a:off x="2020031" y="2912053"/>
            <a:ext cx="698037" cy="698037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Oval 12" descr="Solar system">
            <a:extLst>
              <a:ext uri="{FF2B5EF4-FFF2-40B4-BE49-F238E27FC236}">
                <a16:creationId xmlns:a16="http://schemas.microsoft.com/office/drawing/2014/main" id="{26B4516E-41EB-4765-99E7-258D13CA0CD5}"/>
              </a:ext>
            </a:extLst>
          </p:cNvPr>
          <p:cNvSpPr/>
          <p:nvPr/>
        </p:nvSpPr>
        <p:spPr>
          <a:xfrm>
            <a:off x="2020030" y="5207315"/>
            <a:ext cx="698037" cy="698037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What is a Quantum Computer?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7B114-3296-4095-AEB2-22164D0200A9}"/>
              </a:ext>
            </a:extLst>
          </p:cNvPr>
          <p:cNvSpPr/>
          <p:nvPr/>
        </p:nvSpPr>
        <p:spPr>
          <a:xfrm>
            <a:off x="2032000" y="1690688"/>
            <a:ext cx="7749309" cy="1819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A quantum computer is a machine that stores data and performs calculations based on the laws of quantum mechanics, which is the behavior of particles at the sub-atomic level.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109B08F-2BA6-4A4C-882C-F86B91AC8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963" y="4099619"/>
            <a:ext cx="1766453" cy="1899577"/>
          </a:xfrm>
          <a:prstGeom prst="rect">
            <a:avLst/>
          </a:prstGeom>
        </p:spPr>
      </p:pic>
      <p:pic>
        <p:nvPicPr>
          <p:cNvPr id="8" name="Picture 7" descr="A picture containing text, clipart, sign&#10;&#10;Description automatically generated">
            <a:extLst>
              <a:ext uri="{FF2B5EF4-FFF2-40B4-BE49-F238E27FC236}">
                <a16:creationId xmlns:a16="http://schemas.microsoft.com/office/drawing/2014/main" id="{4CE91659-5F41-4770-9F19-48C5E02B7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457" y="4057288"/>
            <a:ext cx="1573055" cy="1941909"/>
          </a:xfrm>
          <a:prstGeom prst="rect">
            <a:avLst/>
          </a:prstGeom>
        </p:spPr>
      </p:pic>
      <p:pic>
        <p:nvPicPr>
          <p:cNvPr id="10" name="Picture 9" descr="A picture containing icon&#10;&#10;Description automatically generated">
            <a:extLst>
              <a:ext uri="{FF2B5EF4-FFF2-40B4-BE49-F238E27FC236}">
                <a16:creationId xmlns:a16="http://schemas.microsoft.com/office/drawing/2014/main" id="{47E47F81-317B-4864-8877-C48D93021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198" y="4057288"/>
            <a:ext cx="2345273" cy="1941909"/>
          </a:xfrm>
          <a:prstGeom prst="rect">
            <a:avLst/>
          </a:prstGeom>
        </p:spPr>
      </p:pic>
      <p:pic>
        <p:nvPicPr>
          <p:cNvPr id="12" name="Picture 11" descr="A picture containing text, gambling house, room&#10;&#10;Description automatically generated">
            <a:extLst>
              <a:ext uri="{FF2B5EF4-FFF2-40B4-BE49-F238E27FC236}">
                <a16:creationId xmlns:a16="http://schemas.microsoft.com/office/drawing/2014/main" id="{20C5D520-F90E-4DCE-B196-F173F8ED5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584" y="4267199"/>
            <a:ext cx="1794358" cy="1464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03B3FF-B909-4E53-A743-6D7336C4BC69}"/>
              </a:ext>
            </a:extLst>
          </p:cNvPr>
          <p:cNvSpPr txBox="1"/>
          <p:nvPr/>
        </p:nvSpPr>
        <p:spPr>
          <a:xfrm>
            <a:off x="204690" y="5848793"/>
            <a:ext cx="350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Superconducting circuit’s current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00287-6921-418C-B351-EB076F92F67F}"/>
              </a:ext>
            </a:extLst>
          </p:cNvPr>
          <p:cNvSpPr txBox="1"/>
          <p:nvPr/>
        </p:nvSpPr>
        <p:spPr>
          <a:xfrm>
            <a:off x="3164327" y="6123543"/>
            <a:ext cx="350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Electron’s magnetic field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F7596E-6037-41E3-875B-849DB88C87A2}"/>
              </a:ext>
            </a:extLst>
          </p:cNvPr>
          <p:cNvSpPr txBox="1"/>
          <p:nvPr/>
        </p:nvSpPr>
        <p:spPr>
          <a:xfrm>
            <a:off x="6001693" y="5904614"/>
            <a:ext cx="350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Photon’s polarization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2A32A-7D87-406E-8F1D-3C950D2EF973}"/>
              </a:ext>
            </a:extLst>
          </p:cNvPr>
          <p:cNvSpPr txBox="1"/>
          <p:nvPr/>
        </p:nvSpPr>
        <p:spPr>
          <a:xfrm>
            <a:off x="8470898" y="6183202"/>
            <a:ext cx="350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Atom’s internal state</a:t>
            </a:r>
          </a:p>
        </p:txBody>
      </p:sp>
    </p:spTree>
    <p:extLst>
      <p:ext uri="{BB962C8B-B14F-4D97-AF65-F5344CB8AC3E}">
        <p14:creationId xmlns:p14="http://schemas.microsoft.com/office/powerpoint/2010/main" val="241545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Data representation: Qubit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7B114-3296-4095-AEB2-22164D0200A9}"/>
              </a:ext>
            </a:extLst>
          </p:cNvPr>
          <p:cNvSpPr/>
          <p:nvPr/>
        </p:nvSpPr>
        <p:spPr>
          <a:xfrm>
            <a:off x="2032000" y="1690688"/>
            <a:ext cx="7749309" cy="1819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qubit is a two-dimensional complex-valued vector living in Hilbert space.</a:t>
            </a:r>
          </a:p>
        </p:txBody>
      </p:sp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C954C0B-1D63-448B-9E67-6D4BD648A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0" y="4054475"/>
            <a:ext cx="2857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7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F8DCD05-095F-4021-8460-75395F7462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Data representation: Qubit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7B114-3296-4095-AEB2-22164D0200A9}"/>
              </a:ext>
            </a:extLst>
          </p:cNvPr>
          <p:cNvSpPr/>
          <p:nvPr/>
        </p:nvSpPr>
        <p:spPr>
          <a:xfrm>
            <a:off x="2032000" y="1690688"/>
            <a:ext cx="7749309" cy="1819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bit = 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94D9E3-6A67-05CA-170A-EEA451B9175A}"/>
              </a:ext>
            </a:extLst>
          </p:cNvPr>
          <p:cNvSpPr/>
          <p:nvPr/>
        </p:nvSpPr>
        <p:spPr>
          <a:xfrm>
            <a:off x="2032000" y="4428406"/>
            <a:ext cx="7749309" cy="1819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bit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C0ED56-3181-8DAE-2FDE-DC2DC0623DC8}"/>
              </a:ext>
            </a:extLst>
          </p:cNvPr>
          <p:cNvSpPr txBox="1"/>
          <p:nvPr/>
        </p:nvSpPr>
        <p:spPr>
          <a:xfrm>
            <a:off x="5688960" y="3704429"/>
            <a:ext cx="814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91971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9" grpId="0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238F867-0748-441B-A35D-17DF9DD86EB3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F552C4A7-8E60-45F0-BC02-EA395F6B358B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13043</TotalTime>
  <Words>933</Words>
  <Application>Microsoft Office PowerPoint</Application>
  <PresentationFormat>Widescreen</PresentationFormat>
  <Paragraphs>140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Open Sans</vt:lpstr>
      <vt:lpstr>Cambria Math</vt:lpstr>
      <vt:lpstr>Courier New</vt:lpstr>
      <vt:lpstr>Montserrat Light</vt:lpstr>
      <vt:lpstr>Montserrat</vt:lpstr>
      <vt:lpstr>Consolas</vt:lpstr>
      <vt:lpstr>1_Office Theme</vt:lpstr>
      <vt:lpstr>3_Office Theme</vt:lpstr>
      <vt:lpstr>2_Office Theme</vt:lpstr>
      <vt:lpstr>Quantum Computing for Everyone</vt:lpstr>
      <vt:lpstr>PowerPoint Presentation</vt:lpstr>
      <vt:lpstr>PowerPoint Presentation</vt:lpstr>
      <vt:lpstr>Slido Quiz</vt:lpstr>
      <vt:lpstr>Introduction to Quantum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Quantum Computers in Python</vt:lpstr>
      <vt:lpstr>PowerPoint Presentation</vt:lpstr>
      <vt:lpstr>PowerPoint Presentation</vt:lpstr>
      <vt:lpstr>PowerPoint Presentation</vt:lpstr>
      <vt:lpstr>PowerPoint Presentation</vt:lpstr>
      <vt:lpstr>https://qibo.science/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new Azure SDK for .NET</dc:title>
  <dc:creator>vyron.vasileiadis@atcom.gr</dc:creator>
  <cp:lastModifiedBy>Vyron Vasiliadis</cp:lastModifiedBy>
  <cp:revision>88</cp:revision>
  <dcterms:created xsi:type="dcterms:W3CDTF">2020-08-18T20:47:27Z</dcterms:created>
  <dcterms:modified xsi:type="dcterms:W3CDTF">2023-11-10T16:28:54Z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